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298" r:id="rId6"/>
    <p:sldId id="270" r:id="rId7"/>
    <p:sldId id="272" r:id="rId8"/>
    <p:sldId id="275" r:id="rId9"/>
    <p:sldId id="276" r:id="rId10"/>
    <p:sldId id="277" r:id="rId11"/>
    <p:sldId id="302" r:id="rId12"/>
    <p:sldId id="278" r:id="rId13"/>
    <p:sldId id="284" r:id="rId14"/>
    <p:sldId id="285" r:id="rId15"/>
    <p:sldId id="304" r:id="rId16"/>
    <p:sldId id="279" r:id="rId17"/>
    <p:sldId id="305" r:id="rId18"/>
    <p:sldId id="312" r:id="rId19"/>
    <p:sldId id="2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7.diaz@gmail.com" initials="a" lastIdx="1" clrIdx="0"/>
  <p:cmAuthor id="2" name="Rasmus Andersen" initials="RA" lastIdx="5" clrIdx="1">
    <p:extLst>
      <p:ext uri="{19B8F6BF-5375-455C-9EA6-DF929625EA0E}">
        <p15:presenceInfo xmlns:p15="http://schemas.microsoft.com/office/powerpoint/2012/main" userId="Rasmus Ander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21F"/>
    <a:srgbClr val="ED7D31"/>
    <a:srgbClr val="5D5D5D"/>
    <a:srgbClr val="744000"/>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88613" autoAdjust="0"/>
  </p:normalViewPr>
  <p:slideViewPr>
    <p:cSldViewPr snapToGrid="0">
      <p:cViewPr varScale="1">
        <p:scale>
          <a:sx n="82" d="100"/>
          <a:sy n="82" d="100"/>
        </p:scale>
        <p:origin x="55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0594F9-D97D-FD43-9859-E0BBB7A9C588}" type="datetimeFigureOut">
              <a:rPr lang="en-US" smtClean="0"/>
              <a:t>1/12/2024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6049C7-58CC-694E-A744-E32E47B64B5F}" type="slidenum">
              <a:rPr lang="en-US" smtClean="0"/>
              <a:t>‹#›</a:t>
            </a:fld>
            <a:endParaRPr lang="en-US"/>
          </a:p>
        </p:txBody>
      </p:sp>
    </p:spTree>
    <p:extLst>
      <p:ext uri="{BB962C8B-B14F-4D97-AF65-F5344CB8AC3E}">
        <p14:creationId xmlns:p14="http://schemas.microsoft.com/office/powerpoint/2010/main" val="4258646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1B4CA-527C-6444-8EE1-4D2FFA8DC68E}" type="datetimeFigureOut">
              <a:rPr lang="es-ES_tradnl" smtClean="0"/>
              <a:t>11/01/2024</a:t>
            </a:fld>
            <a:endParaRPr lang="es-ES_tradnl"/>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_tradnl"/>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D9D54-1263-F64D-8446-8752A6BA645F}" type="slidenum">
              <a:rPr lang="es-ES_tradnl" smtClean="0"/>
              <a:t>‹#›</a:t>
            </a:fld>
            <a:endParaRPr lang="es-ES_tradnl"/>
          </a:p>
        </p:txBody>
      </p:sp>
    </p:spTree>
    <p:extLst>
      <p:ext uri="{BB962C8B-B14F-4D97-AF65-F5344CB8AC3E}">
        <p14:creationId xmlns:p14="http://schemas.microsoft.com/office/powerpoint/2010/main" val="202518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D6D9D54-1263-F64D-8446-8752A6BA645F}" type="slidenum">
              <a:rPr lang="es-ES_tradnl" smtClean="0"/>
              <a:t>1</a:t>
            </a:fld>
            <a:endParaRPr lang="es-ES_tradnl"/>
          </a:p>
        </p:txBody>
      </p:sp>
    </p:spTree>
    <p:extLst>
      <p:ext uri="{BB962C8B-B14F-4D97-AF65-F5344CB8AC3E}">
        <p14:creationId xmlns:p14="http://schemas.microsoft.com/office/powerpoint/2010/main" val="337657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2</a:t>
            </a:fld>
            <a:endParaRPr lang="en-US" altLang="zh-CN"/>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zh-CN" altLang="zh-CN" dirty="0"/>
          </a:p>
        </p:txBody>
      </p:sp>
    </p:spTree>
    <p:extLst>
      <p:ext uri="{BB962C8B-B14F-4D97-AF65-F5344CB8AC3E}">
        <p14:creationId xmlns:p14="http://schemas.microsoft.com/office/powerpoint/2010/main" val="117407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278EC-7F72-4285-8F6D-9EFB4323AF72}" type="slidenum">
              <a:rPr lang="en-US" altLang="zh-CN"/>
              <a:pPr/>
              <a:t>16</a:t>
            </a:fld>
            <a:endParaRPr lang="en-US" altLang="zh-CN"/>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8527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06B1-6D2F-4979-8A44-188F4055FE3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a:extLst>
              <a:ext uri="{FF2B5EF4-FFF2-40B4-BE49-F238E27FC236}">
                <a16:creationId xmlns:a16="http://schemas.microsoft.com/office/drawing/2014/main" id="{92551439-7650-464D-9F1F-5CF99FCCB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a:extLst>
              <a:ext uri="{FF2B5EF4-FFF2-40B4-BE49-F238E27FC236}">
                <a16:creationId xmlns:a16="http://schemas.microsoft.com/office/drawing/2014/main" id="{8B79D3E3-8549-426F-86B0-0022C0385DFC}"/>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5" name="Footer Placeholder 4">
            <a:extLst>
              <a:ext uri="{FF2B5EF4-FFF2-40B4-BE49-F238E27FC236}">
                <a16:creationId xmlns:a16="http://schemas.microsoft.com/office/drawing/2014/main" id="{208400AD-6C54-49B3-B794-38B2433F8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D08D8-47EF-451A-A7B1-D54FC3433F68}"/>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191921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0BEC-AF0F-42AF-855B-F3D8674338C9}"/>
              </a:ext>
            </a:extLst>
          </p:cNvPr>
          <p:cNvSpPr>
            <a:spLocks noGrp="1"/>
          </p:cNvSpPr>
          <p:nvPr>
            <p:ph type="title"/>
          </p:nvPr>
        </p:nvSpPr>
        <p:spPr/>
        <p:txBody>
          <a:bodyPr/>
          <a:lstStyle/>
          <a:p>
            <a:r>
              <a:rPr lang="zh-CN" altLang="en-US"/>
              <a:t>单击此处编辑母版标题样式</a:t>
            </a:r>
            <a:endParaRPr lang="en-US"/>
          </a:p>
        </p:txBody>
      </p:sp>
      <p:sp>
        <p:nvSpPr>
          <p:cNvPr id="3" name="Vertical Text Placeholder 2">
            <a:extLst>
              <a:ext uri="{FF2B5EF4-FFF2-40B4-BE49-F238E27FC236}">
                <a16:creationId xmlns:a16="http://schemas.microsoft.com/office/drawing/2014/main" id="{CC406E1D-A129-424B-9539-583E74A545B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89B149F8-E198-4785-9A36-92A15039C711}"/>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5" name="Footer Placeholder 4">
            <a:extLst>
              <a:ext uri="{FF2B5EF4-FFF2-40B4-BE49-F238E27FC236}">
                <a16:creationId xmlns:a16="http://schemas.microsoft.com/office/drawing/2014/main" id="{D61CC8C3-16A9-4F29-AF73-68587D934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2426F-053E-4E74-8FEA-11F95830F7D7}"/>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187014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2DF7E-C0D3-4C0C-A781-95D82E92C076}"/>
              </a:ext>
            </a:extLst>
          </p:cNvPr>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a:p>
        </p:txBody>
      </p:sp>
      <p:sp>
        <p:nvSpPr>
          <p:cNvPr id="3" name="Vertical Text Placeholder 2">
            <a:extLst>
              <a:ext uri="{FF2B5EF4-FFF2-40B4-BE49-F238E27FC236}">
                <a16:creationId xmlns:a16="http://schemas.microsoft.com/office/drawing/2014/main" id="{0F549B37-C210-4C97-ABAA-E68D23CB97B1}"/>
              </a:ext>
            </a:extLst>
          </p:cNvPr>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8DE75369-02B8-4D4F-896D-FB2A9DA60A03}"/>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5" name="Footer Placeholder 4">
            <a:extLst>
              <a:ext uri="{FF2B5EF4-FFF2-40B4-BE49-F238E27FC236}">
                <a16:creationId xmlns:a16="http://schemas.microsoft.com/office/drawing/2014/main" id="{D60B346F-1A94-44DB-A6F7-340EF8BDB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80097-7731-4340-8925-9F9342B04F5C}"/>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1472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DF58-B4C1-491F-9AD5-6E1672B5F95C}"/>
              </a:ext>
            </a:extLst>
          </p:cNvPr>
          <p:cNvSpPr>
            <a:spLocks noGrp="1"/>
          </p:cNvSpPr>
          <p:nvPr>
            <p:ph type="title"/>
          </p:nvPr>
        </p:nvSpPr>
        <p:spPr/>
        <p:txBody>
          <a:bodyPr/>
          <a:lstStyle/>
          <a:p>
            <a:r>
              <a:rPr lang="zh-CN" altLang="en-US"/>
              <a:t>单击此处编辑母版标题样式</a:t>
            </a:r>
            <a:endParaRPr lang="en-US"/>
          </a:p>
        </p:txBody>
      </p:sp>
      <p:sp>
        <p:nvSpPr>
          <p:cNvPr id="3" name="Content Placeholder 2">
            <a:extLst>
              <a:ext uri="{FF2B5EF4-FFF2-40B4-BE49-F238E27FC236}">
                <a16:creationId xmlns:a16="http://schemas.microsoft.com/office/drawing/2014/main" id="{42056856-9DC2-4F13-9D9D-AA15633A5DC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BBC17E48-4CC1-4F6F-832A-8B0041678840}"/>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5" name="Footer Placeholder 4">
            <a:extLst>
              <a:ext uri="{FF2B5EF4-FFF2-40B4-BE49-F238E27FC236}">
                <a16:creationId xmlns:a16="http://schemas.microsoft.com/office/drawing/2014/main" id="{A41CCFFD-1DBF-4DCD-A1DE-E52943A75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4EA42-E84A-4DF4-9285-8C72B718F02B}"/>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86322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86AC-1394-423A-BE44-84D97D2D8C85}"/>
              </a:ext>
            </a:extLst>
          </p:cNvPr>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endParaRPr lang="en-US"/>
          </a:p>
        </p:txBody>
      </p:sp>
      <p:sp>
        <p:nvSpPr>
          <p:cNvPr id="3" name="Text Placeholder 2">
            <a:extLst>
              <a:ext uri="{FF2B5EF4-FFF2-40B4-BE49-F238E27FC236}">
                <a16:creationId xmlns:a16="http://schemas.microsoft.com/office/drawing/2014/main" id="{47A272D0-B594-4C62-BC04-03DABE1F32FE}"/>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6B3DA26A-5EBA-4939-9B85-EDA48E4C11BD}"/>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5" name="Footer Placeholder 4">
            <a:extLst>
              <a:ext uri="{FF2B5EF4-FFF2-40B4-BE49-F238E27FC236}">
                <a16:creationId xmlns:a16="http://schemas.microsoft.com/office/drawing/2014/main" id="{8826FDAA-9FD9-4671-903D-D53F0C06F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29442-0655-45DB-9ECE-C23809281037}"/>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315726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51F-EFD6-4220-B73F-D0B6C31F8A18}"/>
              </a:ext>
            </a:extLst>
          </p:cNvPr>
          <p:cNvSpPr>
            <a:spLocks noGrp="1"/>
          </p:cNvSpPr>
          <p:nvPr>
            <p:ph type="title"/>
          </p:nvPr>
        </p:nvSpPr>
        <p:spPr/>
        <p:txBody>
          <a:bodyPr/>
          <a:lstStyle/>
          <a:p>
            <a:r>
              <a:rPr lang="zh-CN" altLang="en-US"/>
              <a:t>单击此处编辑母版标题样式</a:t>
            </a:r>
            <a:endParaRPr lang="en-US"/>
          </a:p>
        </p:txBody>
      </p:sp>
      <p:sp>
        <p:nvSpPr>
          <p:cNvPr id="3" name="Content Placeholder 2">
            <a:extLst>
              <a:ext uri="{FF2B5EF4-FFF2-40B4-BE49-F238E27FC236}">
                <a16:creationId xmlns:a16="http://schemas.microsoft.com/office/drawing/2014/main" id="{CC8B35E7-6113-4950-9E5E-46CF376C18F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Content Placeholder 3">
            <a:extLst>
              <a:ext uri="{FF2B5EF4-FFF2-40B4-BE49-F238E27FC236}">
                <a16:creationId xmlns:a16="http://schemas.microsoft.com/office/drawing/2014/main" id="{F36DFA88-CD68-4237-A999-DB459106DFD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Date Placeholder 4">
            <a:extLst>
              <a:ext uri="{FF2B5EF4-FFF2-40B4-BE49-F238E27FC236}">
                <a16:creationId xmlns:a16="http://schemas.microsoft.com/office/drawing/2014/main" id="{F416E54C-3B87-44B1-BC0F-FF83E3D844C6}"/>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6" name="Footer Placeholder 5">
            <a:extLst>
              <a:ext uri="{FF2B5EF4-FFF2-40B4-BE49-F238E27FC236}">
                <a16:creationId xmlns:a16="http://schemas.microsoft.com/office/drawing/2014/main" id="{52DD3435-CB38-4CAE-B7D5-2508DEFB0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37308D-48CF-4291-AD3B-A6880221C696}"/>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2950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AE17-B8D3-40C4-9EEF-13012D2A7FBA}"/>
              </a:ext>
            </a:extLst>
          </p:cNvPr>
          <p:cNvSpPr>
            <a:spLocks noGrp="1"/>
          </p:cNvSpPr>
          <p:nvPr>
            <p:ph type="title"/>
          </p:nvPr>
        </p:nvSpPr>
        <p:spPr>
          <a:xfrm>
            <a:off x="839788" y="365129"/>
            <a:ext cx="10515600" cy="1325563"/>
          </a:xfrm>
        </p:spPr>
        <p:txBody>
          <a:bodyPr/>
          <a:lstStyle/>
          <a:p>
            <a:r>
              <a:rPr lang="zh-CN" altLang="en-US"/>
              <a:t>单击此处编辑母版标题样式</a:t>
            </a:r>
            <a:endParaRPr lang="en-US"/>
          </a:p>
        </p:txBody>
      </p:sp>
      <p:sp>
        <p:nvSpPr>
          <p:cNvPr id="3" name="Text Placeholder 2">
            <a:extLst>
              <a:ext uri="{FF2B5EF4-FFF2-40B4-BE49-F238E27FC236}">
                <a16:creationId xmlns:a16="http://schemas.microsoft.com/office/drawing/2014/main" id="{B4B116F3-04FF-4656-A33B-D156C64DAEB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a:extLst>
              <a:ext uri="{FF2B5EF4-FFF2-40B4-BE49-F238E27FC236}">
                <a16:creationId xmlns:a16="http://schemas.microsoft.com/office/drawing/2014/main" id="{077C041E-3161-49F5-A5C3-4BD72B9C9EB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ext Placeholder 4">
            <a:extLst>
              <a:ext uri="{FF2B5EF4-FFF2-40B4-BE49-F238E27FC236}">
                <a16:creationId xmlns:a16="http://schemas.microsoft.com/office/drawing/2014/main" id="{A8384144-FFA3-48CF-80F2-9DD606EDC1BE}"/>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a:extLst>
              <a:ext uri="{FF2B5EF4-FFF2-40B4-BE49-F238E27FC236}">
                <a16:creationId xmlns:a16="http://schemas.microsoft.com/office/drawing/2014/main" id="{7077FE57-B5ED-40AB-9759-96E39EF19255}"/>
              </a:ext>
            </a:extLst>
          </p:cNvPr>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a:extLst>
              <a:ext uri="{FF2B5EF4-FFF2-40B4-BE49-F238E27FC236}">
                <a16:creationId xmlns:a16="http://schemas.microsoft.com/office/drawing/2014/main" id="{9C4E0B83-6418-41C6-BFB7-D8A05DF64C20}"/>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8" name="Footer Placeholder 7">
            <a:extLst>
              <a:ext uri="{FF2B5EF4-FFF2-40B4-BE49-F238E27FC236}">
                <a16:creationId xmlns:a16="http://schemas.microsoft.com/office/drawing/2014/main" id="{5CD41E69-2468-4597-BA47-48B1BA0DF4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785AE-D860-457C-AF82-A10BEAF8D75C}"/>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159067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2B89-A6CB-4E65-B3E0-ACA31CE73E1E}"/>
              </a:ext>
            </a:extLst>
          </p:cNvPr>
          <p:cNvSpPr>
            <a:spLocks noGrp="1"/>
          </p:cNvSpPr>
          <p:nvPr>
            <p:ph type="title"/>
          </p:nvPr>
        </p:nvSpPr>
        <p:spPr/>
        <p:txBody>
          <a:bodyPr/>
          <a:lstStyle/>
          <a:p>
            <a:r>
              <a:rPr lang="zh-CN" altLang="en-US"/>
              <a:t>单击此处编辑母版标题样式</a:t>
            </a:r>
            <a:endParaRPr lang="en-US"/>
          </a:p>
        </p:txBody>
      </p:sp>
      <p:sp>
        <p:nvSpPr>
          <p:cNvPr id="3" name="Date Placeholder 2">
            <a:extLst>
              <a:ext uri="{FF2B5EF4-FFF2-40B4-BE49-F238E27FC236}">
                <a16:creationId xmlns:a16="http://schemas.microsoft.com/office/drawing/2014/main" id="{2395BF21-5372-4F0E-8A1C-86182B2B4EEF}"/>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4" name="Footer Placeholder 3">
            <a:extLst>
              <a:ext uri="{FF2B5EF4-FFF2-40B4-BE49-F238E27FC236}">
                <a16:creationId xmlns:a16="http://schemas.microsoft.com/office/drawing/2014/main" id="{5C52197F-0B50-4609-9913-6B76EE6A70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BE7A40-C29A-43D0-9899-BEDEEC62A46C}"/>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293183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22336C-90D7-4405-917D-B2A68891E8BE}"/>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3" name="Footer Placeholder 2">
            <a:extLst>
              <a:ext uri="{FF2B5EF4-FFF2-40B4-BE49-F238E27FC236}">
                <a16:creationId xmlns:a16="http://schemas.microsoft.com/office/drawing/2014/main" id="{D77FAA21-7D2B-4F46-AD68-44E11D4819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D09862-2553-42B6-89DB-E208969AF13A}"/>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232775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9DAE-D0DE-4A80-BF67-1CB5B014639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a:extLst>
              <a:ext uri="{FF2B5EF4-FFF2-40B4-BE49-F238E27FC236}">
                <a16:creationId xmlns:a16="http://schemas.microsoft.com/office/drawing/2014/main" id="{CD2BB9B2-9CA6-4C81-8EC2-59D4C15D03FA}"/>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ext Placeholder 3">
            <a:extLst>
              <a:ext uri="{FF2B5EF4-FFF2-40B4-BE49-F238E27FC236}">
                <a16:creationId xmlns:a16="http://schemas.microsoft.com/office/drawing/2014/main" id="{6943283A-E937-41DB-9A98-97F9F149B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a:extLst>
              <a:ext uri="{FF2B5EF4-FFF2-40B4-BE49-F238E27FC236}">
                <a16:creationId xmlns:a16="http://schemas.microsoft.com/office/drawing/2014/main" id="{F862812E-6371-45BD-93FE-A969606922FB}"/>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6" name="Footer Placeholder 5">
            <a:extLst>
              <a:ext uri="{FF2B5EF4-FFF2-40B4-BE49-F238E27FC236}">
                <a16:creationId xmlns:a16="http://schemas.microsoft.com/office/drawing/2014/main" id="{919C318B-9B1F-425E-94A1-B255BDF24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DAD21-4AFE-41BA-8779-07BD18AFD397}"/>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5189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FAC6-6121-4017-9523-B47C9BE3DD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a:extLst>
              <a:ext uri="{FF2B5EF4-FFF2-40B4-BE49-F238E27FC236}">
                <a16:creationId xmlns:a16="http://schemas.microsoft.com/office/drawing/2014/main" id="{908240AC-8926-4EF6-AF00-FA5B72F53832}"/>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a:extLst>
              <a:ext uri="{FF2B5EF4-FFF2-40B4-BE49-F238E27FC236}">
                <a16:creationId xmlns:a16="http://schemas.microsoft.com/office/drawing/2014/main" id="{FF18AE74-94C2-4DC5-AD83-351B7C34C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a:extLst>
              <a:ext uri="{FF2B5EF4-FFF2-40B4-BE49-F238E27FC236}">
                <a16:creationId xmlns:a16="http://schemas.microsoft.com/office/drawing/2014/main" id="{C982040F-C91B-42E1-B3E9-C1779C6C16C4}"/>
              </a:ext>
            </a:extLst>
          </p:cNvPr>
          <p:cNvSpPr>
            <a:spLocks noGrp="1"/>
          </p:cNvSpPr>
          <p:nvPr>
            <p:ph type="dt" sz="half" idx="10"/>
          </p:nvPr>
        </p:nvSpPr>
        <p:spPr/>
        <p:txBody>
          <a:bodyPr/>
          <a:lstStyle/>
          <a:p>
            <a:fld id="{A87683B5-7E67-40A6-B3EC-8EF2C60FD143}" type="datetimeFigureOut">
              <a:rPr lang="en-US" smtClean="0"/>
              <a:t>1/11/2024</a:t>
            </a:fld>
            <a:endParaRPr lang="en-US"/>
          </a:p>
        </p:txBody>
      </p:sp>
      <p:sp>
        <p:nvSpPr>
          <p:cNvPr id="6" name="Footer Placeholder 5">
            <a:extLst>
              <a:ext uri="{FF2B5EF4-FFF2-40B4-BE49-F238E27FC236}">
                <a16:creationId xmlns:a16="http://schemas.microsoft.com/office/drawing/2014/main" id="{E075930D-2EFE-4F66-81A9-858A86B56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3008A-15B4-406F-A636-A5E92E9D2137}"/>
              </a:ext>
            </a:extLst>
          </p:cNvPr>
          <p:cNvSpPr>
            <a:spLocks noGrp="1"/>
          </p:cNvSpPr>
          <p:nvPr>
            <p:ph type="sldNum" sz="quarter" idx="12"/>
          </p:nvPr>
        </p:nvSpPr>
        <p:spPr/>
        <p:txBody>
          <a:bodyPr/>
          <a:lstStyle/>
          <a:p>
            <a:fld id="{0F596285-42FB-4A3A-8FEC-FC542DCA19EF}" type="slidenum">
              <a:rPr lang="en-US" smtClean="0"/>
              <a:t>‹#›</a:t>
            </a:fld>
            <a:endParaRPr lang="en-US"/>
          </a:p>
        </p:txBody>
      </p:sp>
    </p:spTree>
    <p:extLst>
      <p:ext uri="{BB962C8B-B14F-4D97-AF65-F5344CB8AC3E}">
        <p14:creationId xmlns:p14="http://schemas.microsoft.com/office/powerpoint/2010/main" val="78481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9999"/>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2CDD5-CC4B-4E5E-9903-58047458E26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a:extLst>
              <a:ext uri="{FF2B5EF4-FFF2-40B4-BE49-F238E27FC236}">
                <a16:creationId xmlns:a16="http://schemas.microsoft.com/office/drawing/2014/main" id="{DDE9E137-933F-4564-891C-71C9EA6D9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D5FBDF4F-0B8D-4913-8C14-53BB415B793B}"/>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683B5-7E67-40A6-B3EC-8EF2C60FD143}" type="datetimeFigureOut">
              <a:rPr lang="en-US" smtClean="0"/>
              <a:t>1/11/2024</a:t>
            </a:fld>
            <a:endParaRPr lang="en-US"/>
          </a:p>
        </p:txBody>
      </p:sp>
      <p:sp>
        <p:nvSpPr>
          <p:cNvPr id="5" name="Footer Placeholder 4">
            <a:extLst>
              <a:ext uri="{FF2B5EF4-FFF2-40B4-BE49-F238E27FC236}">
                <a16:creationId xmlns:a16="http://schemas.microsoft.com/office/drawing/2014/main" id="{22810BC2-0E98-42E5-91B9-FC9B3DF7D656}"/>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F34E50-AFFE-429D-9BC1-CD19E8C78EF8}"/>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96285-42FB-4A3A-8FEC-FC542DCA19EF}" type="slidenum">
              <a:rPr lang="en-US" smtClean="0"/>
              <a:t>‹#›</a:t>
            </a:fld>
            <a:endParaRPr lang="en-US"/>
          </a:p>
        </p:txBody>
      </p:sp>
    </p:spTree>
    <p:extLst>
      <p:ext uri="{BB962C8B-B14F-4D97-AF65-F5344CB8AC3E}">
        <p14:creationId xmlns:p14="http://schemas.microsoft.com/office/powerpoint/2010/main" val="929207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video.aiaa.org/"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hyperlink" Target="http://www.accucoms.com/" TargetMode="External"/><Relationship Id="rId2" Type="http://schemas.openxmlformats.org/officeDocument/2006/relationships/hyperlink" Target="mailto:Lucy@accucoms.com"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arc.aiaa.org/"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aiaa.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nchor="ctr">
            <a:normAutofit/>
          </a:bodyPr>
          <a:lstStyle/>
          <a:p>
            <a:pPr algn="ctr"/>
            <a:r>
              <a:rPr lang="en-US" altLang="zh-CN" sz="3600" b="1" dirty="0">
                <a:solidFill>
                  <a:schemeClr val="tx1">
                    <a:lumMod val="65000"/>
                    <a:lumOff val="35000"/>
                  </a:schemeClr>
                </a:solidFill>
                <a:latin typeface="微软雅黑" pitchFamily="34" charset="-122"/>
                <a:ea typeface="微软雅黑" pitchFamily="34" charset="-122"/>
                <a:cs typeface="Times New Roman" pitchFamily="18" charset="0"/>
              </a:rPr>
              <a:t>AIAA</a:t>
            </a: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（美国航空航天学会）会议论文数据库</a:t>
            </a:r>
            <a:br>
              <a:rPr lang="en-US" altLang="zh-CN" sz="3600" b="1" dirty="0">
                <a:solidFill>
                  <a:schemeClr val="tx1">
                    <a:lumMod val="65000"/>
                    <a:lumOff val="35000"/>
                  </a:schemeClr>
                </a:solidFill>
                <a:latin typeface="微软雅黑" pitchFamily="34" charset="-122"/>
                <a:ea typeface="微软雅黑" pitchFamily="34" charset="-122"/>
                <a:cs typeface="Times New Roman" pitchFamily="18" charset="0"/>
              </a:rPr>
            </a:b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使用指南</a:t>
            </a:r>
          </a:p>
        </p:txBody>
      </p:sp>
      <p:pic>
        <p:nvPicPr>
          <p:cNvPr id="4" name="图片 3" descr="图形用户界面, 网站&#10;&#10;描述已自动生成">
            <a:extLst>
              <a:ext uri="{FF2B5EF4-FFF2-40B4-BE49-F238E27FC236}">
                <a16:creationId xmlns:a16="http://schemas.microsoft.com/office/drawing/2014/main" id="{8E05A524-FAE2-5D78-9E15-2C80434F8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92"/>
            <a:ext cx="12192000" cy="5167307"/>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10</a:t>
            </a:fld>
            <a:endParaRPr lang="en-US"/>
          </a:p>
        </p:txBody>
      </p:sp>
      <p:pic>
        <p:nvPicPr>
          <p:cNvPr id="2050" name="Picture 2"/>
          <p:cNvPicPr>
            <a:picLocks noChangeAspect="1" noChangeArrowheads="1"/>
          </p:cNvPicPr>
          <p:nvPr/>
        </p:nvPicPr>
        <p:blipFill>
          <a:blip r:embed="rId2"/>
          <a:stretch>
            <a:fillRect/>
          </a:stretch>
        </p:blipFill>
        <p:spPr bwMode="auto">
          <a:xfrm>
            <a:off x="4167175" y="1357298"/>
            <a:ext cx="6326055" cy="4786346"/>
          </a:xfrm>
          <a:prstGeom prst="rect">
            <a:avLst/>
          </a:prstGeom>
          <a:noFill/>
          <a:ln w="9525">
            <a:solidFill>
              <a:schemeClr val="bg1">
                <a:lumMod val="65000"/>
              </a:schemeClr>
            </a:solidFill>
            <a:miter lim="800000"/>
            <a:headEnd/>
            <a:tailEnd/>
          </a:ln>
        </p:spPr>
      </p:pic>
      <p:sp>
        <p:nvSpPr>
          <p:cNvPr id="8" name="线形标注 2(无边框) 7"/>
          <p:cNvSpPr/>
          <p:nvPr/>
        </p:nvSpPr>
        <p:spPr>
          <a:xfrm>
            <a:off x="2095472" y="2143116"/>
            <a:ext cx="1643074" cy="1214446"/>
          </a:xfrm>
          <a:prstGeom prst="callout2">
            <a:avLst>
              <a:gd name="adj1" fmla="val 50693"/>
              <a:gd name="adj2" fmla="val 101750"/>
              <a:gd name="adj3" fmla="val 51834"/>
              <a:gd name="adj4" fmla="val 126213"/>
              <a:gd name="adj5" fmla="val -1760"/>
              <a:gd name="adj6" fmla="val 21886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点击进入会议录列表，显示实时篇数</a:t>
            </a:r>
          </a:p>
        </p:txBody>
      </p:sp>
      <p:sp>
        <p:nvSpPr>
          <p:cNvPr id="10" name="Rectangle 4"/>
          <p:cNvSpPr>
            <a:spLocks noChangeArrowheads="1"/>
          </p:cNvSpPr>
          <p:nvPr/>
        </p:nvSpPr>
        <p:spPr bwMode="auto">
          <a:xfrm>
            <a:off x="1820929" y="617530"/>
            <a:ext cx="2376264"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会议录浏览</a:t>
            </a:r>
          </a:p>
        </p:txBody>
      </p:sp>
      <p:sp>
        <p:nvSpPr>
          <p:cNvPr id="9" name="圆角矩形 8"/>
          <p:cNvSpPr/>
          <p:nvPr/>
        </p:nvSpPr>
        <p:spPr>
          <a:xfrm>
            <a:off x="6310314" y="4857760"/>
            <a:ext cx="3500462" cy="35719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dirty="0">
              <a:solidFill>
                <a:schemeClr val="tx1"/>
              </a:solidFill>
            </a:endParaRPr>
          </a:p>
        </p:txBody>
      </p:sp>
      <p:sp>
        <p:nvSpPr>
          <p:cNvPr id="15" name="TextBox 14"/>
          <p:cNvSpPr txBox="1"/>
          <p:nvPr/>
        </p:nvSpPr>
        <p:spPr>
          <a:xfrm>
            <a:off x="2279576" y="4143381"/>
            <a:ext cx="1458970" cy="1172629"/>
          </a:xfrm>
          <a:prstGeom prst="wedgeRectCallout">
            <a:avLst>
              <a:gd name="adj1" fmla="val 79059"/>
              <a:gd name="adj2" fmla="val -6183"/>
            </a:avLst>
          </a:prstGeom>
          <a:solidFill>
            <a:srgbClr val="FFEAA7"/>
          </a:solidFill>
          <a:ln>
            <a:noFill/>
          </a:ln>
        </p:spPr>
        <p:txBody>
          <a:bodyPr wrap="square" rtlCol="0">
            <a:spAutoFit/>
          </a:bodyPr>
          <a:lstStyle/>
          <a:p>
            <a:pPr>
              <a:lnSpc>
                <a:spcPct val="130000"/>
              </a:lnSpc>
            </a:pPr>
            <a:r>
              <a:rPr lang="zh-CN" altLang="en-US" dirty="0">
                <a:solidFill>
                  <a:prstClr val="black"/>
                </a:solidFill>
                <a:latin typeface="微软雅黑" pitchFamily="34" charset="-122"/>
                <a:ea typeface="微软雅黑" pitchFamily="34" charset="-122"/>
              </a:rPr>
              <a:t>过滤条件：</a:t>
            </a:r>
            <a:endParaRPr lang="en-US" altLang="zh-CN" dirty="0">
              <a:solidFill>
                <a:prstClr val="black"/>
              </a:solidFill>
              <a:latin typeface="微软雅黑" pitchFamily="34" charset="-122"/>
              <a:ea typeface="微软雅黑" pitchFamily="34" charset="-122"/>
            </a:endParaRPr>
          </a:p>
          <a:p>
            <a:pPr>
              <a:lnSpc>
                <a:spcPct val="130000"/>
              </a:lnSpc>
            </a:pPr>
            <a:r>
              <a:rPr lang="zh-CN" altLang="en-US" dirty="0">
                <a:solidFill>
                  <a:prstClr val="black"/>
                </a:solidFill>
                <a:latin typeface="微软雅黑" pitchFamily="34" charset="-122"/>
                <a:ea typeface="微软雅黑" pitchFamily="34" charset="-122"/>
              </a:rPr>
              <a:t>字母</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时间</a:t>
            </a:r>
            <a:r>
              <a:rPr lang="en-US" altLang="zh-CN" dirty="0">
                <a:solidFill>
                  <a:prstClr val="black"/>
                </a:solidFill>
                <a:latin typeface="微软雅黑" pitchFamily="34" charset="-122"/>
                <a:ea typeface="微软雅黑" pitchFamily="34" charset="-122"/>
              </a:rPr>
              <a:t>/ </a:t>
            </a:r>
          </a:p>
          <a:p>
            <a:pPr>
              <a:lnSpc>
                <a:spcPct val="130000"/>
              </a:lnSpc>
            </a:pPr>
            <a:r>
              <a:rPr lang="zh-CN" altLang="en-US" dirty="0">
                <a:solidFill>
                  <a:prstClr val="black"/>
                </a:solidFill>
                <a:latin typeface="微软雅黑" pitchFamily="34" charset="-122"/>
                <a:ea typeface="微软雅黑" pitchFamily="34" charset="-122"/>
              </a:rPr>
              <a:t>论坛</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主题</a:t>
            </a:r>
          </a:p>
        </p:txBody>
      </p:sp>
      <p:sp>
        <p:nvSpPr>
          <p:cNvPr id="16" name="线形标注 2(无边框) 15"/>
          <p:cNvSpPr/>
          <p:nvPr/>
        </p:nvSpPr>
        <p:spPr>
          <a:xfrm>
            <a:off x="8239140" y="3857628"/>
            <a:ext cx="2071670" cy="571504"/>
          </a:xfrm>
          <a:prstGeom prst="callout2">
            <a:avLst>
              <a:gd name="adj1" fmla="val 67235"/>
              <a:gd name="adj2" fmla="val -2198"/>
              <a:gd name="adj3" fmla="val 64810"/>
              <a:gd name="adj4" fmla="val -23223"/>
              <a:gd name="adj5" fmla="val 162916"/>
              <a:gd name="adj6" fmla="val -58425"/>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点击进入文章列表</a:t>
            </a:r>
          </a:p>
        </p:txBody>
      </p:sp>
      <p:sp>
        <p:nvSpPr>
          <p:cNvPr id="11" name="圆角矩形 10"/>
          <p:cNvSpPr/>
          <p:nvPr/>
        </p:nvSpPr>
        <p:spPr>
          <a:xfrm>
            <a:off x="5810248" y="2000240"/>
            <a:ext cx="857256" cy="21431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dirty="0">
              <a:solidFill>
                <a:schemeClr val="tx1"/>
              </a:solidFill>
            </a:endParaRPr>
          </a:p>
        </p:txBody>
      </p:sp>
      <p:pic>
        <p:nvPicPr>
          <p:cNvPr id="3" name="Picture 9">
            <a:extLst>
              <a:ext uri="{FF2B5EF4-FFF2-40B4-BE49-F238E27FC236}">
                <a16:creationId xmlns:a16="http://schemas.microsoft.com/office/drawing/2014/main" id="{6C51502A-A5E0-8EB0-0AA2-EDDE3349B4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6" name="Rectangle 6">
            <a:extLst>
              <a:ext uri="{FF2B5EF4-FFF2-40B4-BE49-F238E27FC236}">
                <a16:creationId xmlns:a16="http://schemas.microsoft.com/office/drawing/2014/main" id="{DADD9035-7D68-1229-33D4-3F1F3B02DF7D}"/>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12" name="图片 11">
            <a:extLst>
              <a:ext uri="{FF2B5EF4-FFF2-40B4-BE49-F238E27FC236}">
                <a16:creationId xmlns:a16="http://schemas.microsoft.com/office/drawing/2014/main" id="{8D026914-B124-73A0-2C6E-A2E0CBF86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11</a:t>
            </a:fld>
            <a:endParaRPr lang="en-US"/>
          </a:p>
        </p:txBody>
      </p:sp>
      <p:sp>
        <p:nvSpPr>
          <p:cNvPr id="11" name="Rectangle 4"/>
          <p:cNvSpPr>
            <a:spLocks noChangeArrowheads="1"/>
          </p:cNvSpPr>
          <p:nvPr/>
        </p:nvSpPr>
        <p:spPr bwMode="auto">
          <a:xfrm>
            <a:off x="1790910" y="357329"/>
            <a:ext cx="2376264"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会议录浏览</a:t>
            </a:r>
          </a:p>
        </p:txBody>
      </p:sp>
      <p:pic>
        <p:nvPicPr>
          <p:cNvPr id="3074" name="Picture 2"/>
          <p:cNvPicPr>
            <a:picLocks noChangeAspect="1" noChangeArrowheads="1"/>
          </p:cNvPicPr>
          <p:nvPr/>
        </p:nvPicPr>
        <p:blipFill>
          <a:blip r:embed="rId2"/>
          <a:stretch>
            <a:fillRect/>
          </a:stretch>
        </p:blipFill>
        <p:spPr bwMode="auto">
          <a:xfrm>
            <a:off x="4393177" y="714356"/>
            <a:ext cx="6097022" cy="5000660"/>
          </a:xfrm>
          <a:prstGeom prst="rect">
            <a:avLst/>
          </a:prstGeom>
          <a:noFill/>
          <a:ln w="9525">
            <a:solidFill>
              <a:schemeClr val="bg1">
                <a:lumMod val="65000"/>
              </a:schemeClr>
            </a:solidFill>
            <a:miter lim="800000"/>
            <a:headEnd/>
            <a:tailEnd/>
          </a:ln>
        </p:spPr>
      </p:pic>
      <p:sp>
        <p:nvSpPr>
          <p:cNvPr id="8" name="线形标注 2(无边框) 7"/>
          <p:cNvSpPr/>
          <p:nvPr/>
        </p:nvSpPr>
        <p:spPr>
          <a:xfrm>
            <a:off x="8840471" y="1883101"/>
            <a:ext cx="1571636" cy="642942"/>
          </a:xfrm>
          <a:prstGeom prst="callout2">
            <a:avLst>
              <a:gd name="adj1" fmla="val 196527"/>
              <a:gd name="adj2" fmla="val -939"/>
              <a:gd name="adj3" fmla="val 197335"/>
              <a:gd name="adj4" fmla="val 33179"/>
              <a:gd name="adj5" fmla="val 103119"/>
              <a:gd name="adj6" fmla="val 6669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sz="1600" dirty="0">
                <a:solidFill>
                  <a:prstClr val="black"/>
                </a:solidFill>
                <a:latin typeface="微软雅黑" pitchFamily="34" charset="-122"/>
                <a:ea typeface="微软雅黑" pitchFamily="34" charset="-122"/>
              </a:rPr>
              <a:t>所属会议</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论坛</a:t>
            </a:r>
          </a:p>
        </p:txBody>
      </p:sp>
      <p:sp>
        <p:nvSpPr>
          <p:cNvPr id="13" name="线形标注 2(无边框) 12"/>
          <p:cNvSpPr/>
          <p:nvPr/>
        </p:nvSpPr>
        <p:spPr>
          <a:xfrm>
            <a:off x="4788193" y="5579868"/>
            <a:ext cx="2000264" cy="500066"/>
          </a:xfrm>
          <a:prstGeom prst="callout2">
            <a:avLst>
              <a:gd name="adj1" fmla="val 28706"/>
              <a:gd name="adj2" fmla="val 138663"/>
              <a:gd name="adj3" fmla="val 52422"/>
              <a:gd name="adj4" fmla="val 112010"/>
              <a:gd name="adj5" fmla="val 52008"/>
              <a:gd name="adj6" fmla="val 9976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20000"/>
              </a:lnSpc>
              <a:defRPr/>
            </a:pPr>
            <a:r>
              <a:rPr lang="zh-CN" altLang="en-US" dirty="0">
                <a:solidFill>
                  <a:prstClr val="black"/>
                </a:solidFill>
                <a:latin typeface="微软雅黑" pitchFamily="34" charset="-122"/>
                <a:ea typeface="微软雅黑" pitchFamily="34" charset="-122"/>
              </a:rPr>
              <a:t>按内容类型下载</a:t>
            </a:r>
          </a:p>
        </p:txBody>
      </p:sp>
      <p:sp>
        <p:nvSpPr>
          <p:cNvPr id="12" name="线形标注 2(无边框) 11"/>
          <p:cNvSpPr/>
          <p:nvPr/>
        </p:nvSpPr>
        <p:spPr>
          <a:xfrm>
            <a:off x="1345860" y="3550693"/>
            <a:ext cx="2143140" cy="500066"/>
          </a:xfrm>
          <a:prstGeom prst="callout2">
            <a:avLst>
              <a:gd name="adj1" fmla="val 120133"/>
              <a:gd name="adj2" fmla="val 152608"/>
              <a:gd name="adj3" fmla="val 49652"/>
              <a:gd name="adj4" fmla="val 119399"/>
              <a:gd name="adj5" fmla="val 49237"/>
              <a:gd name="adj6" fmla="val 103048"/>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20000"/>
              </a:lnSpc>
              <a:defRPr/>
            </a:pPr>
            <a:r>
              <a:rPr lang="zh-CN" altLang="en-US" dirty="0">
                <a:solidFill>
                  <a:prstClr val="black"/>
                </a:solidFill>
                <a:latin typeface="微软雅黑" pitchFamily="34" charset="-122"/>
                <a:ea typeface="微软雅黑" pitchFamily="34" charset="-122"/>
              </a:rPr>
              <a:t>点击进入文章页面</a:t>
            </a:r>
          </a:p>
        </p:txBody>
      </p:sp>
      <p:sp>
        <p:nvSpPr>
          <p:cNvPr id="14" name="圆角矩形 13"/>
          <p:cNvSpPr/>
          <p:nvPr/>
        </p:nvSpPr>
        <p:spPr>
          <a:xfrm>
            <a:off x="7707723" y="2954671"/>
            <a:ext cx="1132748" cy="4286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7150">
                <a:solidFill>
                  <a:schemeClr val="tx1"/>
                </a:solidFill>
              </a:ln>
            </a:endParaRPr>
          </a:p>
        </p:txBody>
      </p:sp>
      <p:sp>
        <p:nvSpPr>
          <p:cNvPr id="15" name="圆角矩形 14"/>
          <p:cNvSpPr/>
          <p:nvPr/>
        </p:nvSpPr>
        <p:spPr>
          <a:xfrm>
            <a:off x="7183473" y="5286388"/>
            <a:ext cx="1714512" cy="4286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8100">
                <a:solidFill>
                  <a:schemeClr val="tx1"/>
                </a:solidFill>
              </a:ln>
            </a:endParaRPr>
          </a:p>
        </p:txBody>
      </p:sp>
      <p:sp>
        <p:nvSpPr>
          <p:cNvPr id="16" name="圆角矩形 15"/>
          <p:cNvSpPr/>
          <p:nvPr/>
        </p:nvSpPr>
        <p:spPr>
          <a:xfrm>
            <a:off x="4524364" y="4126555"/>
            <a:ext cx="4000528" cy="3571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7150">
                <a:solidFill>
                  <a:schemeClr val="tx1"/>
                </a:solidFill>
              </a:ln>
            </a:endParaRPr>
          </a:p>
        </p:txBody>
      </p:sp>
      <p:pic>
        <p:nvPicPr>
          <p:cNvPr id="3" name="Picture 9">
            <a:extLst>
              <a:ext uri="{FF2B5EF4-FFF2-40B4-BE49-F238E27FC236}">
                <a16:creationId xmlns:a16="http://schemas.microsoft.com/office/drawing/2014/main" id="{EE8DCC59-BC89-4912-8559-00249EB998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6" name="Rectangle 6">
            <a:extLst>
              <a:ext uri="{FF2B5EF4-FFF2-40B4-BE49-F238E27FC236}">
                <a16:creationId xmlns:a16="http://schemas.microsoft.com/office/drawing/2014/main" id="{52635E9A-DF6F-021B-AB03-A357DE3D87D1}"/>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9" name="图片 8">
            <a:extLst>
              <a:ext uri="{FF2B5EF4-FFF2-40B4-BE49-F238E27FC236}">
                <a16:creationId xmlns:a16="http://schemas.microsoft.com/office/drawing/2014/main" id="{F0BF97E0-A980-30A0-9184-E3843C39E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12</a:t>
            </a:fld>
            <a:endParaRPr lang="en-US"/>
          </a:p>
        </p:txBody>
      </p:sp>
      <p:sp>
        <p:nvSpPr>
          <p:cNvPr id="11" name="Rectangle 4"/>
          <p:cNvSpPr>
            <a:spLocks noChangeArrowheads="1"/>
          </p:cNvSpPr>
          <p:nvPr/>
        </p:nvSpPr>
        <p:spPr bwMode="auto">
          <a:xfrm>
            <a:off x="1836034" y="623727"/>
            <a:ext cx="2376264"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会议录浏览</a:t>
            </a:r>
          </a:p>
        </p:txBody>
      </p:sp>
      <p:pic>
        <p:nvPicPr>
          <p:cNvPr id="3074" name="Picture 2"/>
          <p:cNvPicPr>
            <a:picLocks noChangeAspect="1" noChangeArrowheads="1"/>
          </p:cNvPicPr>
          <p:nvPr/>
        </p:nvPicPr>
        <p:blipFill>
          <a:blip r:embed="rId2"/>
          <a:stretch>
            <a:fillRect/>
          </a:stretch>
        </p:blipFill>
        <p:spPr bwMode="auto">
          <a:xfrm>
            <a:off x="3926546" y="1257140"/>
            <a:ext cx="6429420" cy="4804953"/>
          </a:xfrm>
          <a:prstGeom prst="rect">
            <a:avLst/>
          </a:prstGeom>
          <a:noFill/>
          <a:ln w="9525">
            <a:solidFill>
              <a:schemeClr val="bg1">
                <a:lumMod val="65000"/>
              </a:schemeClr>
            </a:solidFill>
            <a:miter lim="800000"/>
            <a:headEnd/>
            <a:tailEnd/>
          </a:ln>
        </p:spPr>
      </p:pic>
      <p:sp>
        <p:nvSpPr>
          <p:cNvPr id="8" name="线形标注 2(无边框) 7"/>
          <p:cNvSpPr/>
          <p:nvPr/>
        </p:nvSpPr>
        <p:spPr>
          <a:xfrm>
            <a:off x="7351295" y="2387664"/>
            <a:ext cx="1785950" cy="857256"/>
          </a:xfrm>
          <a:prstGeom prst="callout2">
            <a:avLst>
              <a:gd name="adj1" fmla="val 146965"/>
              <a:gd name="adj2" fmla="val 51953"/>
              <a:gd name="adj3" fmla="val 144002"/>
              <a:gd name="adj4" fmla="val 51691"/>
              <a:gd name="adj5" fmla="val 103119"/>
              <a:gd name="adj6" fmla="val 51705"/>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sz="1600" dirty="0">
                <a:solidFill>
                  <a:prstClr val="black"/>
                </a:solidFill>
                <a:latin typeface="微软雅黑" pitchFamily="34" charset="-122"/>
                <a:ea typeface="微软雅黑" pitchFamily="34" charset="-122"/>
              </a:rPr>
              <a:t>收藏</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引文下载</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引文跟踪</a:t>
            </a:r>
            <a:r>
              <a:rPr lang="en-US" altLang="zh-CN" sz="1600" dirty="0">
                <a:solidFill>
                  <a:prstClr val="black"/>
                </a:solidFill>
                <a:latin typeface="微软雅黑" pitchFamily="34" charset="-122"/>
                <a:ea typeface="微软雅黑" pitchFamily="34" charset="-122"/>
              </a:rPr>
              <a:t>/</a:t>
            </a:r>
            <a:r>
              <a:rPr lang="zh-CN" altLang="en-US" sz="1600" dirty="0">
                <a:solidFill>
                  <a:prstClr val="black"/>
                </a:solidFill>
                <a:latin typeface="微软雅黑" pitchFamily="34" charset="-122"/>
                <a:ea typeface="微软雅黑" pitchFamily="34" charset="-122"/>
              </a:rPr>
              <a:t>分享</a:t>
            </a:r>
          </a:p>
        </p:txBody>
      </p:sp>
      <p:sp>
        <p:nvSpPr>
          <p:cNvPr id="15" name="圆角矩形 14"/>
          <p:cNvSpPr/>
          <p:nvPr/>
        </p:nvSpPr>
        <p:spPr>
          <a:xfrm>
            <a:off x="7637047" y="3684122"/>
            <a:ext cx="1214446" cy="92869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pic>
        <p:nvPicPr>
          <p:cNvPr id="3" name="Picture 9">
            <a:extLst>
              <a:ext uri="{FF2B5EF4-FFF2-40B4-BE49-F238E27FC236}">
                <a16:creationId xmlns:a16="http://schemas.microsoft.com/office/drawing/2014/main" id="{03C5481E-A982-00D0-3149-F79E998F9A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6" name="Rectangle 6">
            <a:extLst>
              <a:ext uri="{FF2B5EF4-FFF2-40B4-BE49-F238E27FC236}">
                <a16:creationId xmlns:a16="http://schemas.microsoft.com/office/drawing/2014/main" id="{186C38DD-F1D3-04B6-A2C8-80F775E6C292}"/>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9" name="图片 8">
            <a:extLst>
              <a:ext uri="{FF2B5EF4-FFF2-40B4-BE49-F238E27FC236}">
                <a16:creationId xmlns:a16="http://schemas.microsoft.com/office/drawing/2014/main" id="{635920FA-9E0E-3F04-E08B-F60EF8D20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13</a:t>
            </a:fld>
            <a:endParaRPr lang="en-US"/>
          </a:p>
        </p:txBody>
      </p:sp>
      <p:pic>
        <p:nvPicPr>
          <p:cNvPr id="3075" name="Picture 3" descr="C:\Documents and Settings\Lycia\桌面\Search Results (AIAA)_副本.jpg"/>
          <p:cNvPicPr>
            <a:picLocks noChangeAspect="1" noChangeArrowheads="1"/>
          </p:cNvPicPr>
          <p:nvPr/>
        </p:nvPicPr>
        <p:blipFill>
          <a:blip r:embed="rId2"/>
          <a:stretch>
            <a:fillRect/>
          </a:stretch>
        </p:blipFill>
        <p:spPr bwMode="auto">
          <a:xfrm>
            <a:off x="3095605" y="1643050"/>
            <a:ext cx="7374529" cy="4643470"/>
          </a:xfrm>
          <a:prstGeom prst="rect">
            <a:avLst/>
          </a:prstGeom>
          <a:noFill/>
          <a:ln>
            <a:solidFill>
              <a:schemeClr val="bg1">
                <a:lumMod val="65000"/>
              </a:schemeClr>
            </a:solidFill>
          </a:ln>
        </p:spPr>
      </p:pic>
      <p:sp>
        <p:nvSpPr>
          <p:cNvPr id="8" name="线形标注 2(无边框) 7"/>
          <p:cNvSpPr/>
          <p:nvPr/>
        </p:nvSpPr>
        <p:spPr>
          <a:xfrm>
            <a:off x="8810644" y="3357562"/>
            <a:ext cx="1643074" cy="2286016"/>
          </a:xfrm>
          <a:prstGeom prst="callout2">
            <a:avLst>
              <a:gd name="adj1" fmla="val 52949"/>
              <a:gd name="adj2" fmla="val 1118"/>
              <a:gd name="adj3" fmla="val 17193"/>
              <a:gd name="adj4" fmla="val -72447"/>
              <a:gd name="adj5" fmla="val 16937"/>
              <a:gd name="adj6" fmla="val -9554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endParaRPr lang="en-US" altLang="zh-CN" dirty="0">
              <a:solidFill>
                <a:prstClr val="black"/>
              </a:solidFill>
              <a:latin typeface="微软雅黑" pitchFamily="34" charset="-122"/>
              <a:ea typeface="微软雅黑" pitchFamily="34" charset="-122"/>
            </a:endParaRPr>
          </a:p>
          <a:p>
            <a:pPr marL="0" lvl="1" algn="just">
              <a:lnSpc>
                <a:spcPct val="150000"/>
              </a:lnSpc>
              <a:defRPr/>
            </a:pPr>
            <a:endParaRPr lang="en-US" altLang="zh-CN" dirty="0">
              <a:solidFill>
                <a:prstClr val="black"/>
              </a:solidFill>
              <a:latin typeface="微软雅黑" pitchFamily="34" charset="-122"/>
              <a:ea typeface="微软雅黑" pitchFamily="34" charset="-122"/>
            </a:endParaRPr>
          </a:p>
          <a:p>
            <a:pPr marL="0" lvl="1" algn="just">
              <a:lnSpc>
                <a:spcPct val="150000"/>
              </a:lnSpc>
              <a:defRPr/>
            </a:pPr>
            <a:r>
              <a:rPr lang="zh-CN" altLang="en-US" dirty="0">
                <a:solidFill>
                  <a:prstClr val="black"/>
                </a:solidFill>
                <a:latin typeface="微软雅黑" pitchFamily="34" charset="-122"/>
                <a:ea typeface="微软雅黑" pitchFamily="34" charset="-122"/>
              </a:rPr>
              <a:t>选择检索范围</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出版物类型</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出版物发行年份</a:t>
            </a:r>
            <a:r>
              <a:rPr lang="en-US" altLang="zh-CN" dirty="0">
                <a:solidFill>
                  <a:prstClr val="black"/>
                </a:solidFill>
                <a:latin typeface="微软雅黑" pitchFamily="34" charset="-122"/>
                <a:ea typeface="微软雅黑" pitchFamily="34" charset="-122"/>
              </a:rPr>
              <a:t>/</a:t>
            </a:r>
            <a:r>
              <a:rPr lang="zh-CN" altLang="en-US" dirty="0">
                <a:solidFill>
                  <a:prstClr val="black"/>
                </a:solidFill>
                <a:latin typeface="微软雅黑" pitchFamily="34" charset="-122"/>
                <a:ea typeface="微软雅黑" pitchFamily="34" charset="-122"/>
              </a:rPr>
              <a:t>按访问内容权限检索</a:t>
            </a:r>
          </a:p>
          <a:p>
            <a:pPr marL="0" lvl="1" algn="just">
              <a:lnSpc>
                <a:spcPct val="150000"/>
              </a:lnSpc>
              <a:defRPr/>
            </a:pPr>
            <a:endParaRPr lang="zh-CN" altLang="en-US" dirty="0">
              <a:solidFill>
                <a:prstClr val="black"/>
              </a:solidFill>
              <a:latin typeface="微软雅黑" pitchFamily="34" charset="-122"/>
              <a:ea typeface="微软雅黑" pitchFamily="34" charset="-122"/>
            </a:endParaRPr>
          </a:p>
          <a:p>
            <a:pPr marL="0" lvl="1" algn="just">
              <a:lnSpc>
                <a:spcPct val="150000"/>
              </a:lnSpc>
              <a:defRPr/>
            </a:pPr>
            <a:endParaRPr lang="zh-CN" altLang="en-US" dirty="0">
              <a:solidFill>
                <a:prstClr val="black"/>
              </a:solidFill>
              <a:latin typeface="微软雅黑" pitchFamily="34" charset="-122"/>
              <a:ea typeface="微软雅黑" pitchFamily="34" charset="-122"/>
            </a:endParaRPr>
          </a:p>
        </p:txBody>
      </p:sp>
      <p:sp>
        <p:nvSpPr>
          <p:cNvPr id="11" name="线形标注 2(无边框) 10"/>
          <p:cNvSpPr/>
          <p:nvPr/>
        </p:nvSpPr>
        <p:spPr>
          <a:xfrm>
            <a:off x="4167174" y="785794"/>
            <a:ext cx="1214446" cy="500066"/>
          </a:xfrm>
          <a:prstGeom prst="callout2">
            <a:avLst>
              <a:gd name="adj1" fmla="val 96325"/>
              <a:gd name="adj2" fmla="val 50634"/>
              <a:gd name="adj3" fmla="val 101866"/>
              <a:gd name="adj4" fmla="val 50136"/>
              <a:gd name="adj5" fmla="val 180920"/>
              <a:gd name="adj6" fmla="val 4998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检索历史</a:t>
            </a:r>
          </a:p>
        </p:txBody>
      </p:sp>
      <p:sp>
        <p:nvSpPr>
          <p:cNvPr id="12" name="圆角矩形 11"/>
          <p:cNvSpPr/>
          <p:nvPr/>
        </p:nvSpPr>
        <p:spPr>
          <a:xfrm>
            <a:off x="2881290" y="2357430"/>
            <a:ext cx="4286280" cy="385765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5" name="圆角矩形 14"/>
          <p:cNvSpPr/>
          <p:nvPr/>
        </p:nvSpPr>
        <p:spPr>
          <a:xfrm>
            <a:off x="4381488" y="1785926"/>
            <a:ext cx="785818" cy="357214"/>
          </a:xfrm>
          <a:prstGeom prst="roundRect">
            <a:avLst>
              <a:gd name="adj" fmla="val 0"/>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7" name="Rectangle 4"/>
          <p:cNvSpPr>
            <a:spLocks noChangeArrowheads="1"/>
          </p:cNvSpPr>
          <p:nvPr/>
        </p:nvSpPr>
        <p:spPr bwMode="auto">
          <a:xfrm>
            <a:off x="1809720" y="1071547"/>
            <a:ext cx="2952328"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高级检索</a:t>
            </a:r>
          </a:p>
        </p:txBody>
      </p:sp>
      <p:sp>
        <p:nvSpPr>
          <p:cNvPr id="16" name="圆角矩形 15"/>
          <p:cNvSpPr/>
          <p:nvPr/>
        </p:nvSpPr>
        <p:spPr>
          <a:xfrm>
            <a:off x="5310182" y="1785926"/>
            <a:ext cx="785818"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8" name="线形标注 2(无边框) 17"/>
          <p:cNvSpPr/>
          <p:nvPr/>
        </p:nvSpPr>
        <p:spPr>
          <a:xfrm>
            <a:off x="6738942" y="1142984"/>
            <a:ext cx="1428760" cy="500066"/>
          </a:xfrm>
          <a:prstGeom prst="callout2">
            <a:avLst>
              <a:gd name="adj1" fmla="val 96325"/>
              <a:gd name="adj2" fmla="val 50634"/>
              <a:gd name="adj3" fmla="val 171130"/>
              <a:gd name="adj4" fmla="val -12666"/>
              <a:gd name="adj5" fmla="val 169838"/>
              <a:gd name="adj6" fmla="val -4117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保存检索式</a:t>
            </a:r>
          </a:p>
        </p:txBody>
      </p:sp>
      <p:pic>
        <p:nvPicPr>
          <p:cNvPr id="7" name="Picture 9">
            <a:extLst>
              <a:ext uri="{FF2B5EF4-FFF2-40B4-BE49-F238E27FC236}">
                <a16:creationId xmlns:a16="http://schemas.microsoft.com/office/drawing/2014/main" id="{52D702C2-78BC-3139-3BB4-BADD8D9377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2" name="Rectangle 6">
            <a:extLst>
              <a:ext uri="{FF2B5EF4-FFF2-40B4-BE49-F238E27FC236}">
                <a16:creationId xmlns:a16="http://schemas.microsoft.com/office/drawing/2014/main" id="{1A753660-2429-E0E6-3A52-8F02B0042E83}"/>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9" name="图片 8">
            <a:extLst>
              <a:ext uri="{FF2B5EF4-FFF2-40B4-BE49-F238E27FC236}">
                <a16:creationId xmlns:a16="http://schemas.microsoft.com/office/drawing/2014/main" id="{A0D5CE8D-779C-F2C3-3AD1-76C65CF98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5" grpId="0" animBg="1"/>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14</a:t>
            </a:fld>
            <a:endParaRPr lang="en-US"/>
          </a:p>
        </p:txBody>
      </p:sp>
      <p:sp>
        <p:nvSpPr>
          <p:cNvPr id="14" name="Rectangle 4"/>
          <p:cNvSpPr>
            <a:spLocks noChangeArrowheads="1"/>
          </p:cNvSpPr>
          <p:nvPr/>
        </p:nvSpPr>
        <p:spPr bwMode="auto">
          <a:xfrm>
            <a:off x="1966235" y="653228"/>
            <a:ext cx="2952328" cy="633413"/>
          </a:xfrm>
          <a:prstGeom prst="rect">
            <a:avLst/>
          </a:prstGeom>
          <a:noFill/>
          <a:ln w="9525">
            <a:noFill/>
            <a:miter lim="800000"/>
            <a:headEnd/>
            <a:tailEnd/>
          </a:ln>
        </p:spPr>
        <p:txBody>
          <a:bodyPr/>
          <a:lstStyle/>
          <a:p>
            <a:r>
              <a:rPr lang="en-US" altLang="zh-CN" sz="3200" b="1" dirty="0">
                <a:solidFill>
                  <a:schemeClr val="tx1">
                    <a:lumMod val="65000"/>
                    <a:lumOff val="35000"/>
                  </a:schemeClr>
                </a:solidFill>
                <a:latin typeface="微软雅黑" pitchFamily="34" charset="-122"/>
                <a:ea typeface="微软雅黑" pitchFamily="34" charset="-122"/>
                <a:cs typeface="Times New Roman" pitchFamily="18" charset="0"/>
              </a:rPr>
              <a:t>AIAA</a:t>
            </a:r>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会议视频</a:t>
            </a:r>
          </a:p>
        </p:txBody>
      </p:sp>
      <p:pic>
        <p:nvPicPr>
          <p:cNvPr id="13" name="Picture 9">
            <a:extLst>
              <a:ext uri="{FF2B5EF4-FFF2-40B4-BE49-F238E27FC236}">
                <a16:creationId xmlns:a16="http://schemas.microsoft.com/office/drawing/2014/main" id="{FE015092-D41E-6C40-3E74-0222F8FACB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11" name="文本框 10">
            <a:extLst>
              <a:ext uri="{FF2B5EF4-FFF2-40B4-BE49-F238E27FC236}">
                <a16:creationId xmlns:a16="http://schemas.microsoft.com/office/drawing/2014/main" id="{B5B83D31-6837-BA09-D653-CA96C4BC5DF3}"/>
              </a:ext>
            </a:extLst>
          </p:cNvPr>
          <p:cNvSpPr txBox="1"/>
          <p:nvPr/>
        </p:nvSpPr>
        <p:spPr>
          <a:xfrm>
            <a:off x="1966234" y="1286641"/>
            <a:ext cx="7844515" cy="646331"/>
          </a:xfrm>
          <a:prstGeom prst="rect">
            <a:avLst/>
          </a:prstGeom>
          <a:noFill/>
        </p:spPr>
        <p:txBody>
          <a:bodyPr wrap="square">
            <a:spAutoFit/>
          </a:bodyPr>
          <a:lstStyle/>
          <a:p>
            <a:r>
              <a:rPr lang="zh-CN" altLang="en-US" dirty="0">
                <a:solidFill>
                  <a:schemeClr val="tx1">
                    <a:lumMod val="75000"/>
                    <a:lumOff val="25000"/>
                  </a:schemeClr>
                </a:solidFill>
                <a:latin typeface="微软雅黑" pitchFamily="34" charset="-122"/>
                <a:ea typeface="微软雅黑" pitchFamily="34" charset="-122"/>
              </a:rPr>
              <a:t>视频</a:t>
            </a:r>
            <a:r>
              <a:rPr lang="zh-CN" altLang="en-US" sz="1800" dirty="0">
                <a:solidFill>
                  <a:schemeClr val="tx1">
                    <a:lumMod val="75000"/>
                    <a:lumOff val="25000"/>
                  </a:schemeClr>
                </a:solidFill>
                <a:latin typeface="微软雅黑" pitchFamily="34" charset="-122"/>
                <a:ea typeface="微软雅黑" pitchFamily="34" charset="-122"/>
              </a:rPr>
              <a:t>网址：</a:t>
            </a:r>
            <a:r>
              <a:rPr lang="en-US" altLang="zh-CN" sz="1800" dirty="0">
                <a:solidFill>
                  <a:schemeClr val="tx1">
                    <a:lumMod val="75000"/>
                    <a:lumOff val="25000"/>
                  </a:schemeClr>
                </a:solidFill>
                <a:latin typeface="微软雅黑" pitchFamily="34" charset="-122"/>
                <a:ea typeface="微软雅黑" pitchFamily="34" charset="-122"/>
                <a:hlinkClick r:id="rId3"/>
              </a:rPr>
              <a:t>http://video.aiaa.org/</a:t>
            </a:r>
            <a:endParaRPr lang="en-US" altLang="zh-CN" sz="1800" dirty="0">
              <a:solidFill>
                <a:schemeClr val="tx1">
                  <a:lumMod val="75000"/>
                  <a:lumOff val="25000"/>
                </a:schemeClr>
              </a:solidFill>
              <a:latin typeface="微软雅黑" pitchFamily="34" charset="-122"/>
              <a:ea typeface="微软雅黑" pitchFamily="34" charset="-122"/>
            </a:endParaRPr>
          </a:p>
          <a:p>
            <a:endParaRPr lang="zh-CN" altLang="en-US" dirty="0"/>
          </a:p>
        </p:txBody>
      </p:sp>
      <p:sp>
        <p:nvSpPr>
          <p:cNvPr id="17" name="Rectangle 6">
            <a:extLst>
              <a:ext uri="{FF2B5EF4-FFF2-40B4-BE49-F238E27FC236}">
                <a16:creationId xmlns:a16="http://schemas.microsoft.com/office/drawing/2014/main" id="{1ED31D6F-4C80-B4A0-1073-E7D5D8BE5C8B}"/>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18" name="图片 17">
            <a:extLst>
              <a:ext uri="{FF2B5EF4-FFF2-40B4-BE49-F238E27FC236}">
                <a16:creationId xmlns:a16="http://schemas.microsoft.com/office/drawing/2014/main" id="{1898CA3D-47B8-39F7-22DA-25815E4C6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pic>
        <p:nvPicPr>
          <p:cNvPr id="20" name="图片 19" descr="图形用户界面, 应用程序, 网站&#10;&#10;描述已自动生成">
            <a:extLst>
              <a:ext uri="{FF2B5EF4-FFF2-40B4-BE49-F238E27FC236}">
                <a16:creationId xmlns:a16="http://schemas.microsoft.com/office/drawing/2014/main" id="{16F2A1FC-B2C0-4476-11A5-F093A8443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9538" y="1203436"/>
            <a:ext cx="4539793" cy="2492880"/>
          </a:xfrm>
          <a:prstGeom prst="rect">
            <a:avLst/>
          </a:prstGeom>
        </p:spPr>
      </p:pic>
      <p:pic>
        <p:nvPicPr>
          <p:cNvPr id="24" name="图片 23" descr="图形用户界面, 网站&#10;&#10;描述已自动生成">
            <a:extLst>
              <a:ext uri="{FF2B5EF4-FFF2-40B4-BE49-F238E27FC236}">
                <a16:creationId xmlns:a16="http://schemas.microsoft.com/office/drawing/2014/main" id="{A0CB5E98-D137-2704-25DA-ACAD0EB68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9538" y="3745504"/>
            <a:ext cx="4539793" cy="2551865"/>
          </a:xfrm>
          <a:prstGeom prst="rect">
            <a:avLst/>
          </a:prstGeom>
        </p:spPr>
      </p:pic>
      <p:sp>
        <p:nvSpPr>
          <p:cNvPr id="25" name="Rectangle 4">
            <a:extLst>
              <a:ext uri="{FF2B5EF4-FFF2-40B4-BE49-F238E27FC236}">
                <a16:creationId xmlns:a16="http://schemas.microsoft.com/office/drawing/2014/main" id="{D2FD7448-F91C-4DAB-59A3-BAB3A1023814}"/>
              </a:ext>
            </a:extLst>
          </p:cNvPr>
          <p:cNvSpPr>
            <a:spLocks noChangeArrowheads="1"/>
          </p:cNvSpPr>
          <p:nvPr/>
        </p:nvSpPr>
        <p:spPr bwMode="auto">
          <a:xfrm>
            <a:off x="1525722" y="2090056"/>
            <a:ext cx="4987046" cy="4114715"/>
          </a:xfrm>
          <a:prstGeom prst="rect">
            <a:avLst/>
          </a:prstGeom>
          <a:noFill/>
          <a:ln w="9525">
            <a:noFill/>
            <a:miter lim="800000"/>
            <a:headEnd/>
            <a:tailEnd/>
          </a:ln>
          <a:effectLst/>
        </p:spPr>
        <p:txBody>
          <a:bodyPr/>
          <a:lstStyle/>
          <a:p>
            <a:pPr indent="266700" algn="just"/>
            <a:r>
              <a:rPr lang="zh-CN" altLang="zh-CN" dirty="0">
                <a:solidFill>
                  <a:schemeClr val="tx1">
                    <a:lumMod val="75000"/>
                    <a:lumOff val="25000"/>
                  </a:schemeClr>
                </a:solidFill>
                <a:latin typeface="微软雅黑" pitchFamily="34" charset="-122"/>
                <a:ea typeface="微软雅黑" pitchFamily="34" charset="-122"/>
              </a:rPr>
              <a:t>塑造航空航天的未来需要激情、讨论、创新、协作</a:t>
            </a:r>
            <a:r>
              <a:rPr lang="en-US" altLang="zh-CN" dirty="0">
                <a:solidFill>
                  <a:schemeClr val="tx1">
                    <a:lumMod val="75000"/>
                    <a:lumOff val="25000"/>
                  </a:schemeClr>
                </a:solidFill>
                <a:latin typeface="微软雅黑" pitchFamily="34" charset="-122"/>
                <a:ea typeface="微软雅黑" pitchFamily="34" charset="-122"/>
              </a:rPr>
              <a:t>! AIAA</a:t>
            </a:r>
            <a:r>
              <a:rPr lang="zh-CN" altLang="zh-CN" dirty="0">
                <a:solidFill>
                  <a:schemeClr val="tx1">
                    <a:lumMod val="75000"/>
                    <a:lumOff val="25000"/>
                  </a:schemeClr>
                </a:solidFill>
                <a:latin typeface="微软雅黑" pitchFamily="34" charset="-122"/>
                <a:ea typeface="微软雅黑" pitchFamily="34" charset="-122"/>
              </a:rPr>
              <a:t>学术会议是激发思想交流、逐步解决问题和行业创新的催化剂。</a:t>
            </a:r>
            <a:r>
              <a:rPr lang="en-US" altLang="zh-CN" dirty="0">
                <a:solidFill>
                  <a:schemeClr val="tx1">
                    <a:lumMod val="75000"/>
                    <a:lumOff val="25000"/>
                  </a:schemeClr>
                </a:solidFill>
                <a:latin typeface="微软雅黑" pitchFamily="34" charset="-122"/>
                <a:ea typeface="微软雅黑" pitchFamily="34" charset="-122"/>
              </a:rPr>
              <a:t>2020</a:t>
            </a:r>
            <a:r>
              <a:rPr lang="zh-CN" altLang="zh-CN" dirty="0">
                <a:solidFill>
                  <a:schemeClr val="tx1">
                    <a:lumMod val="75000"/>
                    <a:lumOff val="25000"/>
                  </a:schemeClr>
                </a:solidFill>
                <a:latin typeface="微软雅黑" pitchFamily="34" charset="-122"/>
                <a:ea typeface="微软雅黑" pitchFamily="34" charset="-122"/>
              </a:rPr>
              <a:t>年至今，</a:t>
            </a:r>
            <a:r>
              <a:rPr lang="en-US" altLang="zh-CN" dirty="0">
                <a:solidFill>
                  <a:schemeClr val="tx1">
                    <a:lumMod val="75000"/>
                    <a:lumOff val="25000"/>
                  </a:schemeClr>
                </a:solidFill>
                <a:latin typeface="微软雅黑" pitchFamily="34" charset="-122"/>
                <a:ea typeface="微软雅黑" pitchFamily="34" charset="-122"/>
              </a:rPr>
              <a:t>AIAA</a:t>
            </a:r>
            <a:r>
              <a:rPr lang="zh-CN" altLang="zh-CN" dirty="0">
                <a:solidFill>
                  <a:schemeClr val="tx1">
                    <a:lumMod val="75000"/>
                    <a:lumOff val="25000"/>
                  </a:schemeClr>
                </a:solidFill>
                <a:latin typeface="微软雅黑" pitchFamily="34" charset="-122"/>
                <a:ea typeface="微软雅黑" pitchFamily="34" charset="-122"/>
              </a:rPr>
              <a:t>学术会议吸引了来自全球</a:t>
            </a:r>
            <a:r>
              <a:rPr lang="en-US" altLang="zh-CN" dirty="0">
                <a:solidFill>
                  <a:schemeClr val="tx1">
                    <a:lumMod val="75000"/>
                    <a:lumOff val="25000"/>
                  </a:schemeClr>
                </a:solidFill>
                <a:latin typeface="微软雅黑" pitchFamily="34" charset="-122"/>
                <a:ea typeface="微软雅黑" pitchFamily="34" charset="-122"/>
              </a:rPr>
              <a:t>88</a:t>
            </a:r>
            <a:r>
              <a:rPr lang="zh-CN" altLang="zh-CN" dirty="0">
                <a:solidFill>
                  <a:schemeClr val="tx1">
                    <a:lumMod val="75000"/>
                    <a:lumOff val="25000"/>
                  </a:schemeClr>
                </a:solidFill>
                <a:latin typeface="微软雅黑" pitchFamily="34" charset="-122"/>
                <a:ea typeface="微软雅黑" pitchFamily="34" charset="-122"/>
              </a:rPr>
              <a:t>个国家的</a:t>
            </a:r>
            <a:r>
              <a:rPr lang="en-US" altLang="zh-CN" dirty="0">
                <a:solidFill>
                  <a:schemeClr val="tx1">
                    <a:lumMod val="75000"/>
                    <a:lumOff val="25000"/>
                  </a:schemeClr>
                </a:solidFill>
                <a:latin typeface="微软雅黑" pitchFamily="34" charset="-122"/>
                <a:ea typeface="微软雅黑" pitchFamily="34" charset="-122"/>
              </a:rPr>
              <a:t>8000</a:t>
            </a:r>
            <a:r>
              <a:rPr lang="zh-CN" altLang="en-US" dirty="0">
                <a:solidFill>
                  <a:schemeClr val="tx1">
                    <a:lumMod val="75000"/>
                    <a:lumOff val="25000"/>
                  </a:schemeClr>
                </a:solidFill>
                <a:latin typeface="微软雅黑" pitchFamily="34" charset="-122"/>
                <a:ea typeface="微软雅黑" pitchFamily="34" charset="-122"/>
              </a:rPr>
              <a:t>多</a:t>
            </a:r>
            <a:r>
              <a:rPr lang="zh-CN" altLang="zh-CN" dirty="0">
                <a:solidFill>
                  <a:schemeClr val="tx1">
                    <a:lumMod val="75000"/>
                    <a:lumOff val="25000"/>
                  </a:schemeClr>
                </a:solidFill>
                <a:latin typeface="微软雅黑" pitchFamily="34" charset="-122"/>
                <a:ea typeface="微软雅黑" pitchFamily="34" charset="-122"/>
              </a:rPr>
              <a:t>名参与者，包括工业界、政府和学术界的工程师、科学家，以及</a:t>
            </a:r>
            <a:r>
              <a:rPr lang="en-US" altLang="zh-CN" dirty="0">
                <a:solidFill>
                  <a:schemeClr val="tx1">
                    <a:lumMod val="75000"/>
                    <a:lumOff val="25000"/>
                  </a:schemeClr>
                </a:solidFill>
                <a:latin typeface="微软雅黑" pitchFamily="34" charset="-122"/>
                <a:ea typeface="微软雅黑" pitchFamily="34" charset="-122"/>
              </a:rPr>
              <a:t>2000</a:t>
            </a:r>
            <a:r>
              <a:rPr lang="zh-CN" altLang="zh-CN" dirty="0">
                <a:solidFill>
                  <a:schemeClr val="tx1">
                    <a:lumMod val="75000"/>
                    <a:lumOff val="25000"/>
                  </a:schemeClr>
                </a:solidFill>
                <a:latin typeface="微软雅黑" pitchFamily="34" charset="-122"/>
                <a:ea typeface="微软雅黑" pitchFamily="34" charset="-122"/>
              </a:rPr>
              <a:t>多名学生。分享了</a:t>
            </a:r>
            <a:r>
              <a:rPr lang="en-US" altLang="zh-CN" dirty="0">
                <a:solidFill>
                  <a:schemeClr val="tx1">
                    <a:lumMod val="75000"/>
                    <a:lumOff val="25000"/>
                  </a:schemeClr>
                </a:solidFill>
                <a:latin typeface="微软雅黑" pitchFamily="34" charset="-122"/>
                <a:ea typeface="微软雅黑" pitchFamily="34" charset="-122"/>
              </a:rPr>
              <a:t>8000</a:t>
            </a:r>
            <a:r>
              <a:rPr lang="zh-CN" altLang="zh-CN" dirty="0">
                <a:solidFill>
                  <a:schemeClr val="tx1">
                    <a:lumMod val="75000"/>
                    <a:lumOff val="25000"/>
                  </a:schemeClr>
                </a:solidFill>
                <a:latin typeface="微软雅黑" pitchFamily="34" charset="-122"/>
                <a:ea typeface="微软雅黑" pitchFamily="34" charset="-122"/>
              </a:rPr>
              <a:t>多篇技术论文，介绍了塑造航空航天未来的最新研究和开发成果。</a:t>
            </a:r>
          </a:p>
          <a:p>
            <a:pPr algn="just"/>
            <a:r>
              <a:rPr lang="en-US" altLang="zh-CN" dirty="0">
                <a:solidFill>
                  <a:schemeClr val="tx1">
                    <a:lumMod val="75000"/>
                    <a:lumOff val="25000"/>
                  </a:schemeClr>
                </a:solidFill>
                <a:latin typeface="微软雅黑" pitchFamily="34" charset="-122"/>
                <a:ea typeface="微软雅黑" pitchFamily="34" charset="-122"/>
              </a:rPr>
              <a:t> </a:t>
            </a:r>
            <a:endParaRPr lang="zh-CN" altLang="zh-CN" dirty="0">
              <a:solidFill>
                <a:schemeClr val="tx1">
                  <a:lumMod val="75000"/>
                  <a:lumOff val="25000"/>
                </a:schemeClr>
              </a:solidFill>
              <a:latin typeface="微软雅黑" pitchFamily="34" charset="-122"/>
              <a:ea typeface="微软雅黑" pitchFamily="34" charset="-122"/>
            </a:endParaRPr>
          </a:p>
          <a:p>
            <a:r>
              <a:rPr lang="zh-CN" altLang="zh-CN" dirty="0">
                <a:solidFill>
                  <a:schemeClr val="tx1">
                    <a:lumMod val="75000"/>
                    <a:lumOff val="25000"/>
                  </a:schemeClr>
                </a:solidFill>
                <a:latin typeface="微软雅黑" pitchFamily="34" charset="-122"/>
                <a:ea typeface="微软雅黑" pitchFamily="34" charset="-122"/>
              </a:rPr>
              <a:t>现在</a:t>
            </a:r>
            <a:r>
              <a:rPr lang="en-US" altLang="zh-CN" dirty="0">
                <a:solidFill>
                  <a:schemeClr val="tx1">
                    <a:lumMod val="75000"/>
                    <a:lumOff val="25000"/>
                  </a:schemeClr>
                </a:solidFill>
                <a:latin typeface="微软雅黑" pitchFamily="34" charset="-122"/>
                <a:ea typeface="微软雅黑" pitchFamily="34" charset="-122"/>
              </a:rPr>
              <a:t>AIAA</a:t>
            </a:r>
            <a:r>
              <a:rPr lang="zh-CN" altLang="zh-CN" dirty="0">
                <a:solidFill>
                  <a:schemeClr val="tx1">
                    <a:lumMod val="75000"/>
                    <a:lumOff val="25000"/>
                  </a:schemeClr>
                </a:solidFill>
                <a:latin typeface="微软雅黑" pitchFamily="34" charset="-122"/>
                <a:ea typeface="微软雅黑" pitchFamily="34" charset="-122"/>
              </a:rPr>
              <a:t>将这些与会者的</a:t>
            </a:r>
            <a:r>
              <a:rPr lang="en-US" altLang="zh-CN" dirty="0">
                <a:solidFill>
                  <a:schemeClr val="tx1">
                    <a:lumMod val="75000"/>
                    <a:lumOff val="25000"/>
                  </a:schemeClr>
                </a:solidFill>
                <a:latin typeface="微软雅黑" pitchFamily="34" charset="-122"/>
                <a:ea typeface="微软雅黑" pitchFamily="34" charset="-122"/>
              </a:rPr>
              <a:t>8500</a:t>
            </a:r>
            <a:r>
              <a:rPr lang="zh-CN" altLang="zh-CN" dirty="0">
                <a:solidFill>
                  <a:schemeClr val="tx1">
                    <a:lumMod val="75000"/>
                    <a:lumOff val="25000"/>
                  </a:schemeClr>
                </a:solidFill>
                <a:latin typeface="微软雅黑" pitchFamily="34" charset="-122"/>
                <a:ea typeface="微软雅黑" pitchFamily="34" charset="-122"/>
              </a:rPr>
              <a:t>多个演讲视频汇集整理成视频图书馆，向已订阅</a:t>
            </a:r>
            <a:r>
              <a:rPr lang="en-US" altLang="zh-CN" dirty="0">
                <a:solidFill>
                  <a:schemeClr val="tx1">
                    <a:lumMod val="75000"/>
                    <a:lumOff val="25000"/>
                  </a:schemeClr>
                </a:solidFill>
                <a:latin typeface="微软雅黑" pitchFamily="34" charset="-122"/>
                <a:ea typeface="微软雅黑" pitchFamily="34" charset="-122"/>
              </a:rPr>
              <a:t>2021</a:t>
            </a:r>
            <a:r>
              <a:rPr lang="zh-CN" altLang="zh-CN" dirty="0">
                <a:solidFill>
                  <a:schemeClr val="tx1">
                    <a:lumMod val="75000"/>
                    <a:lumOff val="25000"/>
                  </a:schemeClr>
                </a:solidFill>
                <a:latin typeface="微软雅黑" pitchFamily="34" charset="-122"/>
                <a:ea typeface="微软雅黑" pitchFamily="34" charset="-122"/>
              </a:rPr>
              <a:t>，</a:t>
            </a:r>
            <a:r>
              <a:rPr lang="en-US" altLang="zh-CN" dirty="0">
                <a:solidFill>
                  <a:schemeClr val="tx1">
                    <a:lumMod val="75000"/>
                    <a:lumOff val="25000"/>
                  </a:schemeClr>
                </a:solidFill>
                <a:latin typeface="微软雅黑" pitchFamily="34" charset="-122"/>
                <a:ea typeface="微软雅黑" pitchFamily="34" charset="-122"/>
              </a:rPr>
              <a:t>2022</a:t>
            </a:r>
            <a:r>
              <a:rPr lang="zh-CN" altLang="zh-CN" dirty="0">
                <a:solidFill>
                  <a:schemeClr val="tx1">
                    <a:lumMod val="75000"/>
                    <a:lumOff val="25000"/>
                  </a:schemeClr>
                </a:solidFill>
                <a:latin typeface="微软雅黑" pitchFamily="34" charset="-122"/>
                <a:ea typeface="微软雅黑" pitchFamily="34" charset="-122"/>
              </a:rPr>
              <a:t>，</a:t>
            </a:r>
            <a:r>
              <a:rPr lang="en-US" altLang="zh-CN" dirty="0">
                <a:solidFill>
                  <a:schemeClr val="tx1">
                    <a:lumMod val="75000"/>
                    <a:lumOff val="25000"/>
                  </a:schemeClr>
                </a:solidFill>
                <a:latin typeface="微软雅黑" pitchFamily="34" charset="-122"/>
                <a:ea typeface="微软雅黑" pitchFamily="34" charset="-122"/>
              </a:rPr>
              <a:t>2023 AIAA</a:t>
            </a:r>
            <a:r>
              <a:rPr lang="zh-CN" altLang="zh-CN" dirty="0">
                <a:solidFill>
                  <a:schemeClr val="tx1">
                    <a:lumMod val="75000"/>
                    <a:lumOff val="25000"/>
                  </a:schemeClr>
                </a:solidFill>
                <a:latin typeface="微软雅黑" pitchFamily="34" charset="-122"/>
                <a:ea typeface="微软雅黑" pitchFamily="34" charset="-122"/>
              </a:rPr>
              <a:t>会议录的机构用户开放。用户可以通过检索演讲者、会议名称及演讲主题访问相关内容。</a:t>
            </a:r>
            <a:endParaRPr lang="zh-CN" altLang="en-US"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9232759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15</a:t>
            </a:fld>
            <a:endParaRPr lang="en-US"/>
          </a:p>
        </p:txBody>
      </p:sp>
      <p:sp>
        <p:nvSpPr>
          <p:cNvPr id="14" name="Rectangle 4"/>
          <p:cNvSpPr>
            <a:spLocks noChangeArrowheads="1"/>
          </p:cNvSpPr>
          <p:nvPr/>
        </p:nvSpPr>
        <p:spPr bwMode="auto">
          <a:xfrm>
            <a:off x="1966235" y="653228"/>
            <a:ext cx="2952328" cy="633413"/>
          </a:xfrm>
          <a:prstGeom prst="rect">
            <a:avLst/>
          </a:prstGeom>
          <a:noFill/>
          <a:ln w="9525">
            <a:noFill/>
            <a:miter lim="800000"/>
            <a:headEnd/>
            <a:tailEnd/>
          </a:ln>
        </p:spPr>
        <p:txBody>
          <a:bodyPr/>
          <a:lstStyle/>
          <a:p>
            <a:r>
              <a:rPr lang="en-US" altLang="zh-CN" sz="3200" b="1" dirty="0">
                <a:solidFill>
                  <a:schemeClr val="tx1">
                    <a:lumMod val="65000"/>
                    <a:lumOff val="35000"/>
                  </a:schemeClr>
                </a:solidFill>
                <a:latin typeface="微软雅黑" pitchFamily="34" charset="-122"/>
                <a:ea typeface="微软雅黑" pitchFamily="34" charset="-122"/>
                <a:cs typeface="Times New Roman" pitchFamily="18" charset="0"/>
              </a:rPr>
              <a:t>AIAA</a:t>
            </a:r>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会议视频</a:t>
            </a:r>
          </a:p>
        </p:txBody>
      </p:sp>
      <p:pic>
        <p:nvPicPr>
          <p:cNvPr id="9" name="图片 8" descr="图形用户界面, 网站&#10;&#10;描述已自动生成">
            <a:extLst>
              <a:ext uri="{FF2B5EF4-FFF2-40B4-BE49-F238E27FC236}">
                <a16:creationId xmlns:a16="http://schemas.microsoft.com/office/drawing/2014/main" id="{6C928B6A-9D67-6C10-0371-33CF53FB5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919" y="1973031"/>
            <a:ext cx="9381881" cy="4254752"/>
          </a:xfrm>
          <a:prstGeom prst="rect">
            <a:avLst/>
          </a:prstGeom>
        </p:spPr>
      </p:pic>
      <p:sp>
        <p:nvSpPr>
          <p:cNvPr id="8" name="线形标注 2(无边框) 7"/>
          <p:cNvSpPr/>
          <p:nvPr/>
        </p:nvSpPr>
        <p:spPr>
          <a:xfrm>
            <a:off x="6867812" y="3833277"/>
            <a:ext cx="2786082" cy="892007"/>
          </a:xfrm>
          <a:prstGeom prst="callout2">
            <a:avLst>
              <a:gd name="adj1" fmla="val -2944"/>
              <a:gd name="adj2" fmla="val 47433"/>
              <a:gd name="adj3" fmla="val -19533"/>
              <a:gd name="adj4" fmla="val 47260"/>
              <a:gd name="adj5" fmla="val -82860"/>
              <a:gd name="adj6" fmla="val 4697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lnSpc>
                <a:spcPct val="150000"/>
              </a:lnSpc>
              <a:defRPr/>
            </a:pPr>
            <a:r>
              <a:rPr lang="en-US" altLang="zh-CN" dirty="0">
                <a:solidFill>
                  <a:prstClr val="black"/>
                </a:solidFill>
                <a:latin typeface="微软雅黑" pitchFamily="34" charset="-122"/>
                <a:ea typeface="微软雅黑" pitchFamily="34" charset="-122"/>
              </a:rPr>
              <a:t>AIAA</a:t>
            </a:r>
            <a:r>
              <a:rPr lang="zh-CN" altLang="en-US" dirty="0">
                <a:solidFill>
                  <a:prstClr val="black"/>
                </a:solidFill>
                <a:latin typeface="微软雅黑" pitchFamily="34" charset="-122"/>
                <a:ea typeface="微软雅黑" pitchFamily="34" charset="-122"/>
              </a:rPr>
              <a:t>会议视频图书馆</a:t>
            </a:r>
          </a:p>
        </p:txBody>
      </p:sp>
      <p:sp>
        <p:nvSpPr>
          <p:cNvPr id="7" name="圆角矩形 6"/>
          <p:cNvSpPr/>
          <p:nvPr/>
        </p:nvSpPr>
        <p:spPr>
          <a:xfrm>
            <a:off x="2412298" y="2736720"/>
            <a:ext cx="6198302"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pic>
        <p:nvPicPr>
          <p:cNvPr id="13" name="Picture 9">
            <a:extLst>
              <a:ext uri="{FF2B5EF4-FFF2-40B4-BE49-F238E27FC236}">
                <a16:creationId xmlns:a16="http://schemas.microsoft.com/office/drawing/2014/main" id="{FE015092-D41E-6C40-3E74-0222F8FACB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12" name="Rectangle 6">
            <a:extLst>
              <a:ext uri="{FF2B5EF4-FFF2-40B4-BE49-F238E27FC236}">
                <a16:creationId xmlns:a16="http://schemas.microsoft.com/office/drawing/2014/main" id="{980BDBA4-3B53-BC4D-05CD-656BB407318E}"/>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16" name="图片 15">
            <a:extLst>
              <a:ext uri="{FF2B5EF4-FFF2-40B4-BE49-F238E27FC236}">
                <a16:creationId xmlns:a16="http://schemas.microsoft.com/office/drawing/2014/main" id="{51D18087-0B02-61F6-62F0-165A65787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extLst>
      <p:ext uri="{BB962C8B-B14F-4D97-AF65-F5344CB8AC3E}">
        <p14:creationId xmlns:p14="http://schemas.microsoft.com/office/powerpoint/2010/main" val="2323239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ChangeArrowheads="1"/>
          </p:cNvSpPr>
          <p:nvPr/>
        </p:nvSpPr>
        <p:spPr bwMode="auto">
          <a:xfrm>
            <a:off x="2575518" y="2411557"/>
            <a:ext cx="7772400" cy="1368152"/>
          </a:xfrm>
          <a:prstGeom prst="rect">
            <a:avLst/>
          </a:prstGeom>
          <a:noFill/>
          <a:ln w="9525">
            <a:noFill/>
            <a:miter lim="800000"/>
            <a:headEnd/>
            <a:tailEnd/>
          </a:ln>
          <a:effectLst/>
        </p:spPr>
        <p:txBody>
          <a:bodyPr/>
          <a:lstStyle/>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请合理使用资源，注意知识产权的保护。</a:t>
            </a:r>
          </a:p>
          <a:p>
            <a:pPr>
              <a:lnSpc>
                <a:spcPts val="1800"/>
              </a:lnSpc>
              <a:spcBef>
                <a:spcPct val="20000"/>
              </a:spcBef>
            </a:pPr>
            <a:endParaRPr lang="zh-CN" altLang="en-US" sz="2100" b="1" dirty="0">
              <a:solidFill>
                <a:schemeClr val="tx1">
                  <a:lumMod val="75000"/>
                  <a:lumOff val="25000"/>
                </a:schemeClr>
              </a:solidFill>
              <a:latin typeface="微软雅黑" pitchFamily="34" charset="-122"/>
              <a:ea typeface="微软雅黑" pitchFamily="34" charset="-122"/>
            </a:endParaRPr>
          </a:p>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请不要使用下载软件进行下载，请不要进行系统性批量下载。</a:t>
            </a:r>
          </a:p>
        </p:txBody>
      </p:sp>
      <p:sp>
        <p:nvSpPr>
          <p:cNvPr id="5" name="标题 1"/>
          <p:cNvSpPr txBox="1">
            <a:spLocks/>
          </p:cNvSpPr>
          <p:nvPr/>
        </p:nvSpPr>
        <p:spPr>
          <a:xfrm>
            <a:off x="2042864" y="1412776"/>
            <a:ext cx="8229600" cy="796908"/>
          </a:xfrm>
          <a:prstGeom prst="rect">
            <a:avLst/>
          </a:prstGeom>
          <a:noFill/>
          <a:ln w="9525">
            <a:noFill/>
            <a:miter lim="800000"/>
            <a:headEnd/>
            <a:tailEnd/>
          </a:ln>
        </p:spPr>
        <p:txBody>
          <a:bodyPr/>
          <a:lstStyle/>
          <a:p>
            <a:pPr marL="342900" indent="-342900" algn="ctr" fontAlgn="base">
              <a:spcBef>
                <a:spcPts val="600"/>
              </a:spcBef>
              <a:spcAft>
                <a:spcPct val="0"/>
              </a:spcAft>
              <a:defRPr/>
            </a:pP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合理使用</a:t>
            </a:r>
          </a:p>
        </p:txBody>
      </p:sp>
      <p:pic>
        <p:nvPicPr>
          <p:cNvPr id="9218" name="Picture 2" descr="https://timgsa.baidu.com/timg?image&amp;quality=80&amp;size=b9999_10000&amp;sec=1498025394829&amp;di=6cefa2dfeff8aa7d9d79a3515735385f&amp;imgtype=0&amp;src=http%3A%2F%2Fpic.58pic.com%2F58pic%2F15%2F47%2F30%2F55e58PIC2mq_1024.png"/>
          <p:cNvPicPr>
            <a:picLocks noChangeAspect="1" noChangeArrowheads="1"/>
          </p:cNvPicPr>
          <p:nvPr/>
        </p:nvPicPr>
        <p:blipFill>
          <a:blip r:embed="rId3" cstate="print"/>
          <a:srcRect/>
          <a:stretch>
            <a:fillRect/>
          </a:stretch>
        </p:blipFill>
        <p:spPr bwMode="auto">
          <a:xfrm>
            <a:off x="4079776" y="4197416"/>
            <a:ext cx="4248472" cy="1895881"/>
          </a:xfrm>
          <a:prstGeom prst="rect">
            <a:avLst/>
          </a:prstGeom>
          <a:noFill/>
        </p:spPr>
      </p:pic>
      <p:pic>
        <p:nvPicPr>
          <p:cNvPr id="3" name="Picture 9">
            <a:extLst>
              <a:ext uri="{FF2B5EF4-FFF2-40B4-BE49-F238E27FC236}">
                <a16:creationId xmlns:a16="http://schemas.microsoft.com/office/drawing/2014/main" id="{2DC727D1-470F-10A5-EE34-BE7FA9629E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2" name="Rectangle 6">
            <a:extLst>
              <a:ext uri="{FF2B5EF4-FFF2-40B4-BE49-F238E27FC236}">
                <a16:creationId xmlns:a16="http://schemas.microsoft.com/office/drawing/2014/main" id="{9E302F61-CA6B-5BB0-9030-A08EC22BE4EF}"/>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7" name="图片 6">
            <a:extLst>
              <a:ext uri="{FF2B5EF4-FFF2-40B4-BE49-F238E27FC236}">
                <a16:creationId xmlns:a16="http://schemas.microsoft.com/office/drawing/2014/main" id="{54AE993E-85EE-0199-72EB-0A65DE2B0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2166939" y="2348880"/>
            <a:ext cx="3800474" cy="3581400"/>
          </a:xfrm>
          <a:prstGeom prst="rect">
            <a:avLst/>
          </a:prstGeom>
          <a:solidFill>
            <a:srgbClr val="FFC000">
              <a:alpha val="49803"/>
            </a:srgbClr>
          </a:solidFill>
          <a:ln w="9525">
            <a:noFill/>
            <a:miter lim="800000"/>
            <a:headEnd/>
            <a:tailEnd/>
          </a:ln>
        </p:spPr>
        <p:txBody>
          <a:bodyPr wrap="none" anchor="ctr"/>
          <a:lstStyle/>
          <a:p>
            <a:endParaRPr lang="zh-CN" altLang="zh-CN">
              <a:solidFill>
                <a:srgbClr val="FFCC00"/>
              </a:solidFill>
              <a:latin typeface="微软雅黑" pitchFamily="34" charset="-122"/>
              <a:ea typeface="微软雅黑" pitchFamily="34" charset="-122"/>
            </a:endParaRPr>
          </a:p>
        </p:txBody>
      </p:sp>
      <p:sp>
        <p:nvSpPr>
          <p:cNvPr id="8" name="Text Box 4"/>
          <p:cNvSpPr txBox="1">
            <a:spLocks noChangeArrowheads="1"/>
          </p:cNvSpPr>
          <p:nvPr/>
        </p:nvSpPr>
        <p:spPr bwMode="auto">
          <a:xfrm>
            <a:off x="2166939" y="1330458"/>
            <a:ext cx="5091458" cy="874407"/>
          </a:xfrm>
          <a:prstGeom prst="rect">
            <a:avLst/>
          </a:prstGeom>
          <a:noFill/>
          <a:ln w="9525">
            <a:noFill/>
            <a:miter lim="800000"/>
            <a:headEnd/>
            <a:tailEnd/>
          </a:ln>
        </p:spPr>
        <p:txBody>
          <a:bodyPr wrap="none">
            <a:spAutoFit/>
          </a:bodyPr>
          <a:lstStyle/>
          <a:p>
            <a:pPr>
              <a:lnSpc>
                <a:spcPct val="150000"/>
              </a:lnSpc>
            </a:pPr>
            <a:r>
              <a:rPr lang="en-US" altLang="zh-CN" dirty="0">
                <a:solidFill>
                  <a:srgbClr val="000000"/>
                </a:solidFill>
                <a:latin typeface="微软雅黑" pitchFamily="34" charset="-122"/>
                <a:ea typeface="微软雅黑" pitchFamily="34" charset="-122"/>
              </a:rPr>
              <a:t>AIAA</a:t>
            </a:r>
            <a:r>
              <a:rPr lang="zh-CN" altLang="en-US" dirty="0">
                <a:solidFill>
                  <a:srgbClr val="000000"/>
                </a:solidFill>
                <a:latin typeface="微软雅黑" pitchFamily="34" charset="-122"/>
                <a:ea typeface="微软雅黑" pitchFamily="34" charset="-122"/>
              </a:rPr>
              <a:t>系列数据库在国内由</a:t>
            </a:r>
            <a:r>
              <a:rPr lang="en-US" altLang="zh-CN" dirty="0">
                <a:solidFill>
                  <a:srgbClr val="000000"/>
                </a:solidFill>
                <a:latin typeface="微软雅黑" pitchFamily="34" charset="-122"/>
                <a:ea typeface="微软雅黑" pitchFamily="34" charset="-122"/>
              </a:rPr>
              <a:t>Accucoms</a:t>
            </a:r>
            <a:r>
              <a:rPr lang="zh-CN" altLang="en-US" dirty="0">
                <a:solidFill>
                  <a:srgbClr val="000000"/>
                </a:solidFill>
                <a:latin typeface="微软雅黑" pitchFamily="34" charset="-122"/>
                <a:ea typeface="微软雅黑" pitchFamily="34" charset="-122"/>
              </a:rPr>
              <a:t>公司代理，</a:t>
            </a:r>
          </a:p>
          <a:p>
            <a:pPr>
              <a:lnSpc>
                <a:spcPct val="150000"/>
              </a:lnSpc>
            </a:pPr>
            <a:r>
              <a:rPr lang="zh-CN" altLang="en-US" dirty="0">
                <a:solidFill>
                  <a:srgbClr val="000000"/>
                </a:solidFill>
                <a:latin typeface="微软雅黑" pitchFamily="34" charset="-122"/>
                <a:ea typeface="微软雅黑" pitchFamily="34" charset="-122"/>
              </a:rPr>
              <a:t>请联系以下</a:t>
            </a:r>
            <a:r>
              <a:rPr lang="en-US" altLang="zh-CN" dirty="0">
                <a:solidFill>
                  <a:srgbClr val="000000"/>
                </a:solidFill>
                <a:latin typeface="微软雅黑" pitchFamily="34" charset="-122"/>
                <a:ea typeface="微软雅黑" pitchFamily="34" charset="-122"/>
              </a:rPr>
              <a:t>Accucoms</a:t>
            </a:r>
            <a:r>
              <a:rPr lang="zh-CN" altLang="en-US" dirty="0">
                <a:solidFill>
                  <a:srgbClr val="000000"/>
                </a:solidFill>
                <a:latin typeface="微软雅黑" pitchFamily="34" charset="-122"/>
                <a:ea typeface="微软雅黑" pitchFamily="34" charset="-122"/>
              </a:rPr>
              <a:t>人员。</a:t>
            </a:r>
          </a:p>
        </p:txBody>
      </p:sp>
      <p:sp>
        <p:nvSpPr>
          <p:cNvPr id="9" name="Text Box 6"/>
          <p:cNvSpPr txBox="1">
            <a:spLocks noChangeArrowheads="1"/>
          </p:cNvSpPr>
          <p:nvPr/>
        </p:nvSpPr>
        <p:spPr bwMode="auto">
          <a:xfrm>
            <a:off x="2233613" y="2500313"/>
            <a:ext cx="3733800" cy="923330"/>
          </a:xfrm>
          <a:prstGeom prst="rect">
            <a:avLst/>
          </a:prstGeom>
          <a:noFill/>
          <a:ln w="9525">
            <a:noFill/>
            <a:miter lim="800000"/>
            <a:headEnd/>
            <a:tailEnd/>
          </a:ln>
        </p:spPr>
        <p:txBody>
          <a:bodyPr>
            <a:spAutoFit/>
          </a:bodyPr>
          <a:lstStyle/>
          <a:p>
            <a:r>
              <a:rPr lang="en-US" altLang="zh-CN" b="1" dirty="0">
                <a:solidFill>
                  <a:srgbClr val="000000"/>
                </a:solidFill>
                <a:latin typeface="微软雅黑" pitchFamily="34" charset="-122"/>
                <a:ea typeface="微软雅黑" pitchFamily="34" charset="-122"/>
              </a:rPr>
              <a:t>Accucoms </a:t>
            </a:r>
            <a:r>
              <a:rPr lang="en-US" altLang="zh-CN" b="1" dirty="0">
                <a:solidFill>
                  <a:srgbClr val="000000"/>
                </a:solidFill>
                <a:latin typeface="宋体" pitchFamily="2" charset="-122"/>
              </a:rPr>
              <a:t>· </a:t>
            </a:r>
            <a:r>
              <a:rPr lang="zh-CN" altLang="en-US" b="1" dirty="0">
                <a:solidFill>
                  <a:srgbClr val="000000"/>
                </a:solidFill>
                <a:latin typeface="微软雅黑" pitchFamily="34" charset="-122"/>
                <a:ea typeface="微软雅黑" pitchFamily="34" charset="-122"/>
              </a:rPr>
              <a:t>中国</a:t>
            </a:r>
          </a:p>
          <a:p>
            <a:r>
              <a:rPr lang="en-US" altLang="zh-CN" dirty="0">
                <a:solidFill>
                  <a:srgbClr val="000000"/>
                </a:solidFill>
                <a:latin typeface="微软雅黑" pitchFamily="34" charset="-122"/>
                <a:ea typeface="微软雅黑" pitchFamily="34" charset="-122"/>
              </a:rPr>
              <a:t>Email</a:t>
            </a:r>
            <a:r>
              <a:rPr lang="zh-CN" altLang="en-US" dirty="0">
                <a:solidFill>
                  <a:srgbClr val="000000"/>
                </a:solidFill>
                <a:latin typeface="微软雅黑" pitchFamily="34" charset="-122"/>
                <a:ea typeface="微软雅黑" pitchFamily="34" charset="-122"/>
              </a:rPr>
              <a:t>：</a:t>
            </a:r>
            <a:r>
              <a:rPr lang="en-US" altLang="zh-CN" dirty="0">
                <a:solidFill>
                  <a:srgbClr val="000000"/>
                </a:solidFill>
                <a:latin typeface="微软雅黑" pitchFamily="34" charset="-122"/>
                <a:ea typeface="微软雅黑" pitchFamily="34" charset="-122"/>
                <a:hlinkClick r:id="rId2"/>
              </a:rPr>
              <a:t>Lucy@accucoms.com</a:t>
            </a:r>
            <a:endParaRPr lang="en-US" altLang="zh-CN" dirty="0">
              <a:solidFill>
                <a:srgbClr val="000000"/>
              </a:solidFill>
              <a:latin typeface="微软雅黑" pitchFamily="34" charset="-122"/>
              <a:ea typeface="微软雅黑" pitchFamily="34" charset="-122"/>
            </a:endParaRPr>
          </a:p>
          <a:p>
            <a:r>
              <a:rPr lang="en-US" altLang="zh-CN" dirty="0">
                <a:solidFill>
                  <a:srgbClr val="000000"/>
                </a:solidFill>
                <a:latin typeface="微软雅黑" pitchFamily="34" charset="-122"/>
                <a:ea typeface="微软雅黑" pitchFamily="34" charset="-122"/>
              </a:rPr>
              <a:t>            </a:t>
            </a:r>
            <a:r>
              <a:rPr lang="en-US" altLang="zh-CN" u="sng" dirty="0">
                <a:solidFill>
                  <a:srgbClr val="0070C0"/>
                </a:solidFill>
                <a:latin typeface="微软雅黑" pitchFamily="34" charset="-122"/>
                <a:ea typeface="微软雅黑" pitchFamily="34" charset="-122"/>
              </a:rPr>
              <a:t>ben@accucoms.com</a:t>
            </a:r>
          </a:p>
        </p:txBody>
      </p:sp>
      <p:sp>
        <p:nvSpPr>
          <p:cNvPr id="14" name="Text Box 6"/>
          <p:cNvSpPr txBox="1">
            <a:spLocks noChangeArrowheads="1"/>
          </p:cNvSpPr>
          <p:nvPr/>
        </p:nvSpPr>
        <p:spPr bwMode="auto">
          <a:xfrm>
            <a:off x="4467226" y="6211669"/>
            <a:ext cx="4214813" cy="646331"/>
          </a:xfrm>
          <a:prstGeom prst="rect">
            <a:avLst/>
          </a:prstGeom>
          <a:noFill/>
          <a:ln w="9525">
            <a:noFill/>
            <a:miter lim="800000"/>
            <a:headEnd/>
            <a:tailEnd/>
          </a:ln>
        </p:spPr>
        <p:txBody>
          <a:bodyPr>
            <a:spAutoFit/>
          </a:bodyPr>
          <a:lstStyle/>
          <a:p>
            <a:pPr algn="ctr"/>
            <a:r>
              <a:rPr lang="zh-CN" altLang="en-US" dirty="0">
                <a:solidFill>
                  <a:srgbClr val="000000"/>
                </a:solidFill>
                <a:latin typeface="微软雅黑" pitchFamily="34" charset="-122"/>
                <a:ea typeface="微软雅黑" pitchFamily="34" charset="-122"/>
              </a:rPr>
              <a:t>更多内容，请访问</a:t>
            </a:r>
            <a:r>
              <a:rPr lang="en-US" altLang="zh-CN" dirty="0">
                <a:solidFill>
                  <a:srgbClr val="000000"/>
                </a:solidFill>
                <a:latin typeface="微软雅黑" pitchFamily="34" charset="-122"/>
                <a:ea typeface="微软雅黑" pitchFamily="34" charset="-122"/>
                <a:hlinkClick r:id="rId3"/>
              </a:rPr>
              <a:t>www.ACCUCOMS.com</a:t>
            </a:r>
            <a:endParaRPr lang="en-US" altLang="zh-CN" dirty="0">
              <a:solidFill>
                <a:srgbClr val="000000"/>
              </a:solidFill>
              <a:latin typeface="微软雅黑" pitchFamily="34" charset="-122"/>
              <a:ea typeface="微软雅黑" pitchFamily="34" charset="-122"/>
            </a:endParaRPr>
          </a:p>
        </p:txBody>
      </p:sp>
      <p:pic>
        <p:nvPicPr>
          <p:cNvPr id="15" name="Picture 9">
            <a:extLst>
              <a:ext uri="{FF2B5EF4-FFF2-40B4-BE49-F238E27FC236}">
                <a16:creationId xmlns:a16="http://schemas.microsoft.com/office/drawing/2014/main" id="{4FC00DC6-FEC4-E0A1-F1C0-F4E8331D0F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2" name="Rectangle 6">
            <a:extLst>
              <a:ext uri="{FF2B5EF4-FFF2-40B4-BE49-F238E27FC236}">
                <a16:creationId xmlns:a16="http://schemas.microsoft.com/office/drawing/2014/main" id="{DA597297-E23E-56CD-245B-619E5D890F2F}"/>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4" name="图片 3">
            <a:extLst>
              <a:ext uri="{FF2B5EF4-FFF2-40B4-BE49-F238E27FC236}">
                <a16:creationId xmlns:a16="http://schemas.microsoft.com/office/drawing/2014/main" id="{47F45EC0-4587-8AAD-65CC-7A5FEFB909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pic>
        <p:nvPicPr>
          <p:cNvPr id="5" name="内容占位符 9" descr="图形用户界面, 网站&#10;&#10;描述已自动生成">
            <a:extLst>
              <a:ext uri="{FF2B5EF4-FFF2-40B4-BE49-F238E27FC236}">
                <a16:creationId xmlns:a16="http://schemas.microsoft.com/office/drawing/2014/main" id="{C6805A29-57D3-5CA1-C9B2-5E8EB0AB6802}"/>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967414" y="2348880"/>
            <a:ext cx="5165114" cy="3581400"/>
          </a:xfr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883804" y="874364"/>
            <a:ext cx="8643998" cy="1092190"/>
          </a:xfrm>
          <a:noFill/>
          <a:ln>
            <a:miter lim="800000"/>
            <a:headEnd/>
            <a:tailEnd/>
          </a:ln>
        </p:spPr>
        <p:txBody>
          <a:bodyPr vert="horz" wrap="square" lIns="91440" tIns="45720" rIns="91440" bIns="45720" numCol="1" rtlCol="0" anchor="t" anchorCtr="0" compatLnSpc="1">
            <a:prstTxWarp prst="textNoShape">
              <a:avLst/>
            </a:prstTxWarp>
            <a:normAutofit fontScale="90000"/>
          </a:bodyPr>
          <a:lstStyle/>
          <a:p>
            <a:pPr eaLnBrk="1" hangingPunct="1">
              <a:lnSpc>
                <a:spcPct val="110000"/>
              </a:lnSpc>
            </a:pPr>
            <a:r>
              <a:rPr lang="en-US" altLang="zh-CN" sz="4000" b="1" dirty="0">
                <a:solidFill>
                  <a:schemeClr val="tx1">
                    <a:lumMod val="65000"/>
                    <a:lumOff val="35000"/>
                  </a:schemeClr>
                </a:solidFill>
                <a:latin typeface="微软雅黑" pitchFamily="34" charset="-122"/>
                <a:ea typeface="微软雅黑" pitchFamily="34" charset="-122"/>
                <a:cs typeface="Times New Roman" pitchFamily="18" charset="0"/>
              </a:rPr>
              <a:t>AIAA </a:t>
            </a:r>
            <a:r>
              <a:rPr sz="4000" b="1" dirty="0">
                <a:solidFill>
                  <a:schemeClr val="tx1">
                    <a:lumMod val="65000"/>
                    <a:lumOff val="35000"/>
                  </a:schemeClr>
                </a:solidFill>
                <a:latin typeface="微软雅黑" pitchFamily="34" charset="-122"/>
                <a:ea typeface="微软雅黑" pitchFamily="34" charset="-122"/>
                <a:cs typeface="Times New Roman" pitchFamily="18" charset="0"/>
              </a:rPr>
              <a:t>美国航空航天学会</a:t>
            </a:r>
            <a:br>
              <a:rPr lang="en-US" sz="3200" b="1" dirty="0">
                <a:solidFill>
                  <a:schemeClr val="tx1">
                    <a:lumMod val="65000"/>
                    <a:lumOff val="35000"/>
                  </a:schemeClr>
                </a:solidFill>
                <a:latin typeface="微软雅黑" pitchFamily="34" charset="-122"/>
                <a:ea typeface="微软雅黑" pitchFamily="34" charset="-122"/>
                <a:cs typeface="Times New Roman" pitchFamily="18" charset="0"/>
              </a:rPr>
            </a:br>
            <a:r>
              <a:rPr lang="en-US" altLang="zh-CN" sz="2700" b="1" dirty="0">
                <a:solidFill>
                  <a:schemeClr val="tx1">
                    <a:lumMod val="65000"/>
                    <a:lumOff val="35000"/>
                  </a:schemeClr>
                </a:solidFill>
                <a:latin typeface="微软雅黑" pitchFamily="34" charset="-122"/>
                <a:ea typeface="微软雅黑" pitchFamily="34" charset="-122"/>
                <a:cs typeface="Times New Roman" pitchFamily="18" charset="0"/>
              </a:rPr>
              <a:t>American Institute of Aeronautics and Astronautics</a:t>
            </a:r>
            <a:endParaRPr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
        <p:nvSpPr>
          <p:cNvPr id="4099" name="Rectangle 3"/>
          <p:cNvSpPr>
            <a:spLocks noGrp="1" noChangeArrowheads="1"/>
          </p:cNvSpPr>
          <p:nvPr>
            <p:ph type="body" idx="1"/>
          </p:nvPr>
        </p:nvSpPr>
        <p:spPr bwMode="auto">
          <a:xfrm>
            <a:off x="1952596" y="2456798"/>
            <a:ext cx="4643470" cy="3780514"/>
          </a:xfrm>
          <a:noFill/>
          <a:ln>
            <a:miter lim="800000"/>
            <a:headEnd/>
            <a:tailEnd/>
          </a:ln>
        </p:spPr>
        <p:txBody>
          <a:bodyPr vert="horz" wrap="square" lIns="91440" tIns="45720" rIns="91440" bIns="45720" numCol="1" rtlCol="0" anchor="t" anchorCtr="0" compatLnSpc="1">
            <a:prstTxWarp prst="textNoShape">
              <a:avLst/>
            </a:prstTxWarp>
            <a:normAutofit/>
          </a:bodyPr>
          <a:lstStyle/>
          <a:p>
            <a:pPr marL="365125" indent="-365125" algn="just">
              <a:lnSpc>
                <a:spcPct val="150000"/>
              </a:lnSpc>
              <a:spcBef>
                <a:spcPts val="1200"/>
              </a:spcBef>
              <a:buFont typeface="Wingdings" pitchFamily="2" charset="2"/>
              <a:buChar char="Ø"/>
            </a:pPr>
            <a:r>
              <a:rPr lang="en-US" altLang="zh-CN" sz="1800" dirty="0">
                <a:solidFill>
                  <a:schemeClr val="tx1">
                    <a:lumMod val="75000"/>
                    <a:lumOff val="25000"/>
                  </a:schemeClr>
                </a:solidFill>
                <a:latin typeface="微软雅黑" pitchFamily="34" charset="-122"/>
                <a:ea typeface="微软雅黑" pitchFamily="34" charset="-122"/>
              </a:rPr>
              <a:t>1963</a:t>
            </a:r>
            <a:r>
              <a:rPr lang="zh-CN" altLang="en-US" sz="1800" dirty="0">
                <a:solidFill>
                  <a:schemeClr val="tx1">
                    <a:lumMod val="75000"/>
                    <a:lumOff val="25000"/>
                  </a:schemeClr>
                </a:solidFill>
                <a:latin typeface="微软雅黑" pitchFamily="34" charset="-122"/>
                <a:ea typeface="微软雅黑" pitchFamily="34" charset="-122"/>
              </a:rPr>
              <a:t>年</a:t>
            </a:r>
            <a:r>
              <a:rPr sz="1800" dirty="0">
                <a:solidFill>
                  <a:schemeClr val="tx1">
                    <a:lumMod val="75000"/>
                    <a:lumOff val="25000"/>
                  </a:schemeClr>
                </a:solidFill>
                <a:latin typeface="微软雅黑" pitchFamily="34" charset="-122"/>
                <a:ea typeface="微软雅黑" pitchFamily="34" charset="-122"/>
              </a:rPr>
              <a:t>由 </a:t>
            </a:r>
            <a:r>
              <a:rPr lang="zh-CN" altLang="en-US" sz="1800" b="1" dirty="0">
                <a:solidFill>
                  <a:schemeClr val="tx1">
                    <a:lumMod val="75000"/>
                    <a:lumOff val="25000"/>
                  </a:schemeClr>
                </a:solidFill>
                <a:latin typeface="微软雅黑" pitchFamily="34" charset="-122"/>
                <a:ea typeface="微软雅黑" pitchFamily="34" charset="-122"/>
              </a:rPr>
              <a:t>美国火箭学会 </a:t>
            </a:r>
            <a:r>
              <a:rPr lang="zh-CN" altLang="en-US" sz="1800" dirty="0">
                <a:solidFill>
                  <a:schemeClr val="tx1">
                    <a:lumMod val="75000"/>
                    <a:lumOff val="25000"/>
                  </a:schemeClr>
                </a:solidFill>
                <a:latin typeface="微软雅黑" pitchFamily="34" charset="-122"/>
                <a:ea typeface="微软雅黑" pitchFamily="34" charset="-122"/>
              </a:rPr>
              <a:t>和 </a:t>
            </a:r>
            <a:r>
              <a:rPr lang="zh-CN" altLang="en-US" sz="1800" b="1" dirty="0">
                <a:solidFill>
                  <a:schemeClr val="tx1">
                    <a:lumMod val="75000"/>
                    <a:lumOff val="25000"/>
                  </a:schemeClr>
                </a:solidFill>
                <a:latin typeface="微软雅黑" pitchFamily="34" charset="-122"/>
                <a:ea typeface="微软雅黑" pitchFamily="34" charset="-122"/>
              </a:rPr>
              <a:t>美国宇航科学学会 </a:t>
            </a:r>
            <a:r>
              <a:rPr lang="zh-CN" altLang="en-US" sz="1800" dirty="0">
                <a:solidFill>
                  <a:schemeClr val="tx1">
                    <a:lumMod val="75000"/>
                    <a:lumOff val="25000"/>
                  </a:schemeClr>
                </a:solidFill>
                <a:latin typeface="微软雅黑" pitchFamily="34" charset="-122"/>
                <a:ea typeface="微软雅黑" pitchFamily="34" charset="-122"/>
              </a:rPr>
              <a:t>合并而成。 </a:t>
            </a:r>
          </a:p>
          <a:p>
            <a:pPr marL="365125" indent="-365125" algn="just">
              <a:lnSpc>
                <a:spcPct val="150000"/>
              </a:lnSpc>
              <a:spcBef>
                <a:spcPts val="1200"/>
              </a:spcBef>
              <a:buFont typeface="Wingdings" pitchFamily="2" charset="2"/>
              <a:buChar char="Ø"/>
            </a:pPr>
            <a:r>
              <a:rPr lang="en-US" altLang="zh-CN" sz="1800" dirty="0" err="1">
                <a:solidFill>
                  <a:schemeClr val="tx1">
                    <a:lumMod val="75000"/>
                    <a:lumOff val="25000"/>
                  </a:schemeClr>
                </a:solidFill>
                <a:latin typeface="微软雅黑" pitchFamily="34" charset="-122"/>
                <a:ea typeface="微软雅黑" pitchFamily="34" charset="-122"/>
              </a:rPr>
              <a:t>致力于航空</a:t>
            </a:r>
            <a:r>
              <a:rPr sz="1800" dirty="0" err="1">
                <a:solidFill>
                  <a:schemeClr val="tx1">
                    <a:lumMod val="75000"/>
                    <a:lumOff val="25000"/>
                  </a:schemeClr>
                </a:solidFill>
                <a:latin typeface="微软雅黑" pitchFamily="34" charset="-122"/>
                <a:ea typeface="微软雅黑" pitchFamily="34" charset="-122"/>
              </a:rPr>
              <a:t>、</a:t>
            </a:r>
            <a:r>
              <a:rPr lang="en-US" altLang="zh-CN" sz="1800" dirty="0" err="1">
                <a:solidFill>
                  <a:schemeClr val="tx1">
                    <a:lumMod val="75000"/>
                    <a:lumOff val="25000"/>
                  </a:schemeClr>
                </a:solidFill>
                <a:latin typeface="微软雅黑" pitchFamily="34" charset="-122"/>
                <a:ea typeface="微软雅黑" pitchFamily="34" charset="-122"/>
              </a:rPr>
              <a:t>航天</a:t>
            </a:r>
            <a:r>
              <a:rPr sz="1800" dirty="0" err="1">
                <a:solidFill>
                  <a:schemeClr val="tx1">
                    <a:lumMod val="75000"/>
                    <a:lumOff val="25000"/>
                  </a:schemeClr>
                </a:solidFill>
                <a:latin typeface="微软雅黑" pitchFamily="34" charset="-122"/>
                <a:ea typeface="微软雅黑" pitchFamily="34" charset="-122"/>
              </a:rPr>
              <a:t>、</a:t>
            </a:r>
            <a:r>
              <a:rPr lang="en-US" altLang="zh-CN" sz="1800" dirty="0" err="1">
                <a:solidFill>
                  <a:schemeClr val="tx1">
                    <a:lumMod val="75000"/>
                    <a:lumOff val="25000"/>
                  </a:schemeClr>
                </a:solidFill>
                <a:latin typeface="微软雅黑" pitchFamily="34" charset="-122"/>
                <a:ea typeface="微软雅黑" pitchFamily="34" charset="-122"/>
              </a:rPr>
              <a:t>国防领域</a:t>
            </a:r>
            <a:r>
              <a:rPr sz="1800" dirty="0" err="1">
                <a:solidFill>
                  <a:schemeClr val="tx1">
                    <a:lumMod val="75000"/>
                    <a:lumOff val="25000"/>
                  </a:schemeClr>
                </a:solidFill>
                <a:latin typeface="微软雅黑" pitchFamily="34" charset="-122"/>
                <a:ea typeface="微软雅黑" pitchFamily="34" charset="-122"/>
              </a:rPr>
              <a:t>的</a:t>
            </a:r>
            <a:r>
              <a:rPr lang="en-US" altLang="zh-CN" sz="1800" dirty="0" err="1">
                <a:solidFill>
                  <a:schemeClr val="tx1">
                    <a:lumMod val="75000"/>
                    <a:lumOff val="25000"/>
                  </a:schemeClr>
                </a:solidFill>
                <a:latin typeface="微软雅黑" pitchFamily="34" charset="-122"/>
                <a:ea typeface="微软雅黑" pitchFamily="34" charset="-122"/>
              </a:rPr>
              <a:t>科技发展</a:t>
            </a:r>
            <a:r>
              <a:rPr sz="1800" dirty="0" err="1">
                <a:solidFill>
                  <a:schemeClr val="tx1">
                    <a:lumMod val="75000"/>
                    <a:lumOff val="25000"/>
                  </a:schemeClr>
                </a:solidFill>
                <a:latin typeface="微软雅黑" pitchFamily="34" charset="-122"/>
                <a:ea typeface="微软雅黑" pitchFamily="34" charset="-122"/>
              </a:rPr>
              <a:t>，是</a:t>
            </a:r>
            <a:r>
              <a:rPr lang="en-US" altLang="zh-CN" sz="1800" dirty="0" err="1">
                <a:solidFill>
                  <a:schemeClr val="tx1">
                    <a:lumMod val="75000"/>
                    <a:lumOff val="25000"/>
                  </a:schemeClr>
                </a:solidFill>
                <a:latin typeface="微软雅黑" pitchFamily="34" charset="-122"/>
                <a:ea typeface="微软雅黑" pitchFamily="34" charset="-122"/>
              </a:rPr>
              <a:t>全球最大的非政府</a:t>
            </a:r>
            <a:r>
              <a:rPr sz="1800" dirty="0" err="1">
                <a:solidFill>
                  <a:schemeClr val="tx1">
                    <a:lumMod val="75000"/>
                    <a:lumOff val="25000"/>
                  </a:schemeClr>
                </a:solidFill>
                <a:latin typeface="微软雅黑" pitchFamily="34" charset="-122"/>
                <a:ea typeface="微软雅黑" pitchFamily="34" charset="-122"/>
              </a:rPr>
              <a:t>、</a:t>
            </a:r>
            <a:r>
              <a:rPr lang="en-US" altLang="zh-CN" sz="1800" dirty="0" err="1">
                <a:solidFill>
                  <a:schemeClr val="tx1">
                    <a:lumMod val="75000"/>
                    <a:lumOff val="25000"/>
                  </a:schemeClr>
                </a:solidFill>
                <a:latin typeface="微软雅黑" pitchFamily="34" charset="-122"/>
                <a:ea typeface="微软雅黑" pitchFamily="34" charset="-122"/>
              </a:rPr>
              <a:t>非赢利的专业学会</a:t>
            </a:r>
            <a:r>
              <a:rPr lang="zh-CN" altLang="en-US" sz="1800" dirty="0">
                <a:solidFill>
                  <a:schemeClr val="tx1">
                    <a:lumMod val="75000"/>
                    <a:lumOff val="25000"/>
                  </a:schemeClr>
                </a:solidFill>
                <a:latin typeface="微软雅黑" pitchFamily="34" charset="-122"/>
                <a:ea typeface="微软雅黑" pitchFamily="34" charset="-122"/>
              </a:rPr>
              <a:t>。</a:t>
            </a:r>
            <a:endParaRPr lang="en-US" altLang="zh-CN" sz="1800" dirty="0">
              <a:solidFill>
                <a:schemeClr val="tx1">
                  <a:lumMod val="75000"/>
                  <a:lumOff val="25000"/>
                </a:schemeClr>
              </a:solidFill>
              <a:latin typeface="微软雅黑" pitchFamily="34" charset="-122"/>
              <a:ea typeface="微软雅黑" pitchFamily="34" charset="-122"/>
            </a:endParaRPr>
          </a:p>
          <a:p>
            <a:pPr marL="365125" indent="-365125" algn="just">
              <a:lnSpc>
                <a:spcPct val="150000"/>
              </a:lnSpc>
              <a:spcBef>
                <a:spcPts val="1200"/>
              </a:spcBef>
              <a:buFont typeface="Wingdings" pitchFamily="2" charset="2"/>
              <a:buChar char="Ø"/>
            </a:pPr>
            <a:r>
              <a:rPr lang="en-US" altLang="zh-CN" sz="1800" dirty="0">
                <a:solidFill>
                  <a:schemeClr val="tx1">
                    <a:lumMod val="75000"/>
                    <a:lumOff val="25000"/>
                  </a:schemeClr>
                </a:solidFill>
                <a:latin typeface="微软雅黑" pitchFamily="34" charset="-122"/>
                <a:ea typeface="微软雅黑" pitchFamily="34" charset="-122"/>
              </a:rPr>
              <a:t>AIAA</a:t>
            </a:r>
            <a:r>
              <a:rPr sz="1800" dirty="0">
                <a:solidFill>
                  <a:schemeClr val="tx1">
                    <a:lumMod val="75000"/>
                    <a:lumOff val="25000"/>
                  </a:schemeClr>
                </a:solidFill>
                <a:latin typeface="微软雅黑" pitchFamily="34" charset="-122"/>
                <a:ea typeface="微软雅黑" pitchFamily="34" charset="-122"/>
              </a:rPr>
              <a:t>在国际标准组织</a:t>
            </a:r>
            <a:r>
              <a:rPr lang="en-US" sz="1800" dirty="0">
                <a:solidFill>
                  <a:schemeClr val="tx1">
                    <a:lumMod val="75000"/>
                    <a:lumOff val="25000"/>
                  </a:schemeClr>
                </a:solidFill>
                <a:latin typeface="微软雅黑" pitchFamily="34" charset="-122"/>
                <a:ea typeface="微软雅黑" pitchFamily="34" charset="-122"/>
              </a:rPr>
              <a:t>(</a:t>
            </a:r>
            <a:r>
              <a:rPr lang="en-US" altLang="zh-CN" sz="1800" dirty="0">
                <a:solidFill>
                  <a:schemeClr val="tx1">
                    <a:lumMod val="75000"/>
                    <a:lumOff val="25000"/>
                  </a:schemeClr>
                </a:solidFill>
                <a:latin typeface="微软雅黑" pitchFamily="34" charset="-122"/>
                <a:ea typeface="微软雅黑" pitchFamily="34" charset="-122"/>
              </a:rPr>
              <a:t>ISO</a:t>
            </a:r>
            <a:r>
              <a:rPr lang="en-US" sz="1800" dirty="0">
                <a:solidFill>
                  <a:schemeClr val="tx1">
                    <a:lumMod val="75000"/>
                    <a:lumOff val="25000"/>
                  </a:schemeClr>
                </a:solidFill>
                <a:latin typeface="微软雅黑" pitchFamily="34" charset="-122"/>
                <a:ea typeface="微软雅黑" pitchFamily="34" charset="-122"/>
              </a:rPr>
              <a:t>)</a:t>
            </a:r>
            <a:r>
              <a:rPr sz="1800" dirty="0">
                <a:solidFill>
                  <a:schemeClr val="tx1">
                    <a:lumMod val="75000"/>
                    <a:lumOff val="25000"/>
                  </a:schemeClr>
                </a:solidFill>
                <a:latin typeface="微软雅黑" pitchFamily="34" charset="-122"/>
                <a:ea typeface="微软雅黑" pitchFamily="34" charset="-122"/>
              </a:rPr>
              <a:t>中担任太空系统运营署</a:t>
            </a:r>
            <a:r>
              <a:rPr lang="en-US" sz="1800" dirty="0">
                <a:solidFill>
                  <a:schemeClr val="tx1">
                    <a:lumMod val="75000"/>
                    <a:lumOff val="25000"/>
                  </a:schemeClr>
                </a:solidFill>
                <a:latin typeface="微软雅黑" pitchFamily="34" charset="-122"/>
                <a:ea typeface="微软雅黑" pitchFamily="34" charset="-122"/>
              </a:rPr>
              <a:t>(</a:t>
            </a:r>
            <a:r>
              <a:rPr lang="en-US" altLang="zh-CN" sz="1800" dirty="0">
                <a:solidFill>
                  <a:schemeClr val="tx1">
                    <a:lumMod val="75000"/>
                    <a:lumOff val="25000"/>
                  </a:schemeClr>
                </a:solidFill>
                <a:latin typeface="微软雅黑" pitchFamily="34" charset="-122"/>
                <a:ea typeface="微软雅黑" pitchFamily="34" charset="-122"/>
              </a:rPr>
              <a:t>TC20-SC14</a:t>
            </a:r>
            <a:r>
              <a:rPr lang="en-US" sz="1800" dirty="0">
                <a:solidFill>
                  <a:schemeClr val="tx1">
                    <a:lumMod val="75000"/>
                    <a:lumOff val="25000"/>
                  </a:schemeClr>
                </a:solidFill>
                <a:latin typeface="微软雅黑" pitchFamily="34" charset="-122"/>
                <a:ea typeface="微软雅黑" pitchFamily="34" charset="-122"/>
              </a:rPr>
              <a:t>)</a:t>
            </a:r>
            <a:r>
              <a:rPr sz="1800" dirty="0">
                <a:solidFill>
                  <a:schemeClr val="tx1">
                    <a:lumMod val="75000"/>
                    <a:lumOff val="25000"/>
                  </a:schemeClr>
                </a:solidFill>
                <a:latin typeface="微软雅黑" pitchFamily="34" charset="-122"/>
                <a:ea typeface="微软雅黑" pitchFamily="34" charset="-122"/>
              </a:rPr>
              <a:t>，同时是美国国家标准所认定机构。 </a:t>
            </a:r>
          </a:p>
        </p:txBody>
      </p:sp>
      <p:sp>
        <p:nvSpPr>
          <p:cNvPr id="5" name="灯片编号占位符 4"/>
          <p:cNvSpPr>
            <a:spLocks noGrp="1"/>
          </p:cNvSpPr>
          <p:nvPr>
            <p:ph type="sldNum" sz="quarter" idx="12"/>
          </p:nvPr>
        </p:nvSpPr>
        <p:spPr/>
        <p:txBody>
          <a:bodyPr/>
          <a:lstStyle/>
          <a:p>
            <a:pPr algn="r" rtl="0"/>
            <a:fld id="{482E7AA6-1A11-4F54-B86E-211BB401B0FE}" type="slidenum">
              <a:rPr lang="zh-CN" altLang="en-US">
                <a:solidFill>
                  <a:prstClr val="black">
                    <a:tint val="75000"/>
                  </a:prstClr>
                </a:solidFill>
                <a:latin typeface="Calibri"/>
                <a:ea typeface="宋体"/>
              </a:rPr>
              <a:pPr algn="r" rtl="0"/>
              <a:t>2</a:t>
            </a:fld>
            <a:endParaRPr lang="zh-CN" altLang="en-US">
              <a:solidFill>
                <a:prstClr val="black">
                  <a:tint val="75000"/>
                </a:prstClr>
              </a:solidFill>
              <a:latin typeface="Calibri"/>
              <a:ea typeface="宋体"/>
            </a:endParaRPr>
          </a:p>
        </p:txBody>
      </p:sp>
      <p:sp>
        <p:nvSpPr>
          <p:cNvPr id="6" name="页脚占位符 5"/>
          <p:cNvSpPr>
            <a:spLocks noGrp="1"/>
          </p:cNvSpPr>
          <p:nvPr>
            <p:ph type="ftr" sz="quarter" idx="11"/>
          </p:nvPr>
        </p:nvSpPr>
        <p:spPr/>
        <p:txBody>
          <a:bodyPr/>
          <a:lstStyle/>
          <a:p>
            <a:r>
              <a:rPr lang="en-US" altLang="zh-CN" dirty="0"/>
              <a:t>Accucoms International B.V.</a:t>
            </a:r>
            <a:endParaRPr lang="zh-CN" altLang="en-US" dirty="0"/>
          </a:p>
        </p:txBody>
      </p:sp>
      <p:pic>
        <p:nvPicPr>
          <p:cNvPr id="2051" name="Picture 3"/>
          <p:cNvPicPr>
            <a:picLocks noChangeAspect="1" noChangeArrowheads="1"/>
          </p:cNvPicPr>
          <p:nvPr/>
        </p:nvPicPr>
        <p:blipFill>
          <a:blip r:embed="rId3" cstate="print"/>
          <a:srcRect/>
          <a:stretch>
            <a:fillRect/>
          </a:stretch>
        </p:blipFill>
        <p:spPr bwMode="auto">
          <a:xfrm>
            <a:off x="6738942" y="3586583"/>
            <a:ext cx="3643338" cy="140620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6727946" y="2572170"/>
            <a:ext cx="3654335" cy="871536"/>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6738942" y="5158218"/>
            <a:ext cx="3643338" cy="868200"/>
          </a:xfrm>
          <a:prstGeom prst="rect">
            <a:avLst/>
          </a:prstGeom>
          <a:noFill/>
          <a:ln w="9525">
            <a:noFill/>
            <a:miter lim="800000"/>
            <a:headEnd/>
            <a:tailEnd/>
          </a:ln>
          <a:effectLst/>
        </p:spPr>
      </p:pic>
      <p:pic>
        <p:nvPicPr>
          <p:cNvPr id="2" name="Picture 9">
            <a:extLst>
              <a:ext uri="{FF2B5EF4-FFF2-40B4-BE49-F238E27FC236}">
                <a16:creationId xmlns:a16="http://schemas.microsoft.com/office/drawing/2014/main" id="{3FCC7DEA-9F1F-468B-B0F0-BB67AC6F703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185079" y="235691"/>
            <a:ext cx="747750" cy="734030"/>
          </a:xfrm>
          <a:prstGeom prst="rect">
            <a:avLst/>
          </a:prstGeom>
        </p:spPr>
      </p:pic>
      <p:sp>
        <p:nvSpPr>
          <p:cNvPr id="4" name="Rectangle 6">
            <a:extLst>
              <a:ext uri="{FF2B5EF4-FFF2-40B4-BE49-F238E27FC236}">
                <a16:creationId xmlns:a16="http://schemas.microsoft.com/office/drawing/2014/main" id="{7F1D6958-48BD-4E14-26CB-710D4FB08FF2}"/>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7" name="图片 6">
            <a:extLst>
              <a:ext uri="{FF2B5EF4-FFF2-40B4-BE49-F238E27FC236}">
                <a16:creationId xmlns:a16="http://schemas.microsoft.com/office/drawing/2014/main" id="{5D232DA9-76E1-5DA0-BA67-087E9E6DDD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181949" y="3247074"/>
            <a:ext cx="5590423" cy="628137"/>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60744" y="1852622"/>
            <a:ext cx="8186766" cy="4090206"/>
          </a:xfrm>
        </p:spPr>
        <p:txBody>
          <a:bodyPr>
            <a:normAutofit/>
          </a:bodyPr>
          <a:lstStyle/>
          <a:p>
            <a:pPr marL="457200" indent="-457200" algn="just">
              <a:lnSpc>
                <a:spcPct val="125000"/>
              </a:lnSpc>
              <a:buFont typeface="Wingdings" pitchFamily="2" charset="2"/>
              <a:buChar char="Ø"/>
            </a:pPr>
            <a:r>
              <a:rPr sz="2000" dirty="0">
                <a:solidFill>
                  <a:schemeClr val="tx1">
                    <a:lumMod val="75000"/>
                    <a:lumOff val="25000"/>
                  </a:schemeClr>
                </a:solidFill>
                <a:latin typeface="微软雅黑" pitchFamily="34" charset="-122"/>
                <a:ea typeface="微软雅黑" pitchFamily="34" charset="-122"/>
              </a:rPr>
              <a:t>内容涵盖：</a:t>
            </a:r>
            <a:endParaRPr lang="en-US" sz="2000" dirty="0">
              <a:solidFill>
                <a:schemeClr val="tx1">
                  <a:lumMod val="75000"/>
                  <a:lumOff val="25000"/>
                </a:schemeClr>
              </a:solidFill>
              <a:latin typeface="微软雅黑" pitchFamily="34" charset="-122"/>
              <a:ea typeface="微软雅黑" pitchFamily="34" charset="-122"/>
            </a:endParaRPr>
          </a:p>
          <a:p>
            <a:pPr marL="725488" indent="-284163" algn="just">
              <a:lnSpc>
                <a:spcPct val="125000"/>
              </a:lnSpc>
            </a:pPr>
            <a:r>
              <a:rPr sz="2000" dirty="0">
                <a:solidFill>
                  <a:schemeClr val="tx1">
                    <a:lumMod val="75000"/>
                    <a:lumOff val="25000"/>
                  </a:schemeClr>
                </a:solidFill>
                <a:latin typeface="微软雅黑" pitchFamily="34" charset="-122"/>
                <a:ea typeface="微软雅黑" pitchFamily="34" charset="-122"/>
              </a:rPr>
              <a:t>一般航空航天重点科技领域，如空气动力学、燃烧与推进、结构力学与材料、导航与控制等，</a:t>
            </a:r>
            <a:endParaRPr lang="en-US" sz="2000" dirty="0">
              <a:solidFill>
                <a:schemeClr val="tx1">
                  <a:lumMod val="75000"/>
                  <a:lumOff val="25000"/>
                </a:schemeClr>
              </a:solidFill>
              <a:latin typeface="微软雅黑" pitchFamily="34" charset="-122"/>
              <a:ea typeface="微软雅黑" pitchFamily="34" charset="-122"/>
            </a:endParaRPr>
          </a:p>
          <a:p>
            <a:pPr marL="725488" indent="-284163" algn="just">
              <a:lnSpc>
                <a:spcPct val="125000"/>
              </a:lnSpc>
            </a:pPr>
            <a:r>
              <a:rPr sz="2000" dirty="0" err="1">
                <a:solidFill>
                  <a:schemeClr val="tx1">
                    <a:lumMod val="75000"/>
                    <a:lumOff val="25000"/>
                  </a:schemeClr>
                </a:solidFill>
                <a:latin typeface="微软雅黑" pitchFamily="34" charset="-122"/>
                <a:ea typeface="微软雅黑" pitchFamily="34" charset="-122"/>
              </a:rPr>
              <a:t>专业领域，如热物理学、激光与等离子动力学、先进测量技术与地面测试、飞行动力与航天动力学等</a:t>
            </a:r>
            <a:r>
              <a:rPr lang="zh-CN" altLang="en-US" sz="2000" dirty="0">
                <a:solidFill>
                  <a:schemeClr val="tx1">
                    <a:lumMod val="75000"/>
                    <a:lumOff val="25000"/>
                  </a:schemeClr>
                </a:solidFill>
                <a:latin typeface="微软雅黑" pitchFamily="34" charset="-122"/>
                <a:ea typeface="微软雅黑" pitchFamily="34" charset="-122"/>
              </a:rPr>
              <a:t>。</a:t>
            </a:r>
            <a:endParaRPr lang="en-US" altLang="zh-CN" sz="2000" dirty="0">
              <a:solidFill>
                <a:schemeClr val="tx1">
                  <a:lumMod val="75000"/>
                  <a:lumOff val="25000"/>
                </a:schemeClr>
              </a:solidFill>
              <a:latin typeface="微软雅黑" pitchFamily="34" charset="-122"/>
              <a:ea typeface="微软雅黑" pitchFamily="34" charset="-122"/>
            </a:endParaRPr>
          </a:p>
          <a:p>
            <a:pPr algn="just">
              <a:lnSpc>
                <a:spcPct val="125000"/>
              </a:lnSpc>
              <a:spcBef>
                <a:spcPts val="1800"/>
              </a:spcBef>
              <a:buFont typeface="Wingdings" pitchFamily="2" charset="2"/>
              <a:buChar char="Ø"/>
            </a:pPr>
            <a:r>
              <a:rPr lang="en-US" altLang="zh-CN" sz="2000" dirty="0">
                <a:solidFill>
                  <a:schemeClr val="tx1">
                    <a:lumMod val="75000"/>
                    <a:lumOff val="25000"/>
                  </a:schemeClr>
                </a:solidFill>
                <a:latin typeface="微软雅黑" pitchFamily="34" charset="-122"/>
                <a:ea typeface="微软雅黑" pitchFamily="34" charset="-122"/>
              </a:rPr>
              <a:t>AIAA</a:t>
            </a:r>
            <a:r>
              <a:rPr sz="2000" dirty="0">
                <a:solidFill>
                  <a:schemeClr val="tx1">
                    <a:lumMod val="75000"/>
                    <a:lumOff val="25000"/>
                  </a:schemeClr>
                </a:solidFill>
                <a:latin typeface="微软雅黑" pitchFamily="34" charset="-122"/>
                <a:ea typeface="微软雅黑" pitchFamily="34" charset="-122"/>
              </a:rPr>
              <a:t>会议录包含</a:t>
            </a:r>
            <a:r>
              <a:rPr lang="en-US" sz="2000" dirty="0">
                <a:solidFill>
                  <a:schemeClr val="tx1">
                    <a:lumMod val="75000"/>
                    <a:lumOff val="25000"/>
                  </a:schemeClr>
                </a:solidFill>
                <a:latin typeface="微软雅黑" pitchFamily="34" charset="-122"/>
                <a:ea typeface="微软雅黑" pitchFamily="34" charset="-122"/>
              </a:rPr>
              <a:t>46</a:t>
            </a:r>
            <a:r>
              <a:rPr lang="zh-CN" altLang="en-US" sz="2000" dirty="0">
                <a:solidFill>
                  <a:schemeClr val="tx1">
                    <a:lumMod val="75000"/>
                    <a:lumOff val="25000"/>
                  </a:schemeClr>
                </a:solidFill>
                <a:latin typeface="微软雅黑" pitchFamily="34" charset="-122"/>
                <a:ea typeface="微软雅黑" pitchFamily="34" charset="-122"/>
              </a:rPr>
              <a:t>个类别</a:t>
            </a:r>
            <a:r>
              <a:rPr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超</a:t>
            </a:r>
            <a:r>
              <a:rPr lang="en-US" altLang="en-US" sz="2000" dirty="0">
                <a:solidFill>
                  <a:schemeClr val="tx1">
                    <a:lumMod val="75000"/>
                    <a:lumOff val="25000"/>
                  </a:schemeClr>
                </a:solidFill>
                <a:latin typeface="微软雅黑" pitchFamily="34" charset="-122"/>
                <a:ea typeface="微软雅黑" pitchFamily="34" charset="-122"/>
              </a:rPr>
              <a:t>1,</a:t>
            </a:r>
            <a:r>
              <a:rPr lang="en-US" altLang="zh-CN" sz="2000" dirty="0">
                <a:solidFill>
                  <a:schemeClr val="tx1">
                    <a:lumMod val="75000"/>
                    <a:lumOff val="25000"/>
                  </a:schemeClr>
                </a:solidFill>
                <a:latin typeface="微软雅黑" pitchFamily="34" charset="-122"/>
                <a:ea typeface="微软雅黑" pitchFamily="34" charset="-122"/>
              </a:rPr>
              <a:t>2</a:t>
            </a:r>
            <a:r>
              <a:rPr lang="en-US" altLang="en-US" sz="2000" dirty="0">
                <a:solidFill>
                  <a:schemeClr val="tx1">
                    <a:lumMod val="75000"/>
                    <a:lumOff val="25000"/>
                  </a:schemeClr>
                </a:solidFill>
                <a:latin typeface="微软雅黑" pitchFamily="34" charset="-122"/>
                <a:ea typeface="微软雅黑" pitchFamily="34" charset="-122"/>
              </a:rPr>
              <a:t>00</a:t>
            </a:r>
            <a:r>
              <a:rPr lang="zh-CN" altLang="en-US" sz="2000" dirty="0">
                <a:solidFill>
                  <a:schemeClr val="tx1">
                    <a:lumMod val="75000"/>
                    <a:lumOff val="25000"/>
                  </a:schemeClr>
                </a:solidFill>
                <a:latin typeface="微软雅黑" pitchFamily="34" charset="-122"/>
                <a:ea typeface="微软雅黑" pitchFamily="34" charset="-122"/>
              </a:rPr>
              <a:t>卷</a:t>
            </a:r>
            <a:r>
              <a:rPr lang="zh-CN" altLang="en-US" sz="2000" dirty="0">
                <a:latin typeface="微软雅黑" pitchFamily="34" charset="-122"/>
                <a:ea typeface="微软雅黑" pitchFamily="34" charset="-122"/>
              </a:rPr>
              <a:t>，</a:t>
            </a:r>
            <a:r>
              <a:rPr lang="zh-CN" altLang="en-US" sz="2000" dirty="0">
                <a:solidFill>
                  <a:schemeClr val="tx1">
                    <a:lumMod val="75000"/>
                    <a:lumOff val="25000"/>
                  </a:schemeClr>
                </a:solidFill>
                <a:latin typeface="微软雅黑" pitchFamily="34" charset="-122"/>
                <a:ea typeface="微软雅黑" pitchFamily="34" charset="-122"/>
              </a:rPr>
              <a:t>且在不断增加。</a:t>
            </a:r>
            <a:endParaRPr lang="en-US" sz="2000" dirty="0">
              <a:solidFill>
                <a:schemeClr val="tx1">
                  <a:lumMod val="75000"/>
                  <a:lumOff val="25000"/>
                </a:schemeClr>
              </a:solidFill>
              <a:latin typeface="微软雅黑" pitchFamily="34" charset="-122"/>
              <a:ea typeface="微软雅黑" pitchFamily="34" charset="-122"/>
            </a:endParaRPr>
          </a:p>
          <a:p>
            <a:pPr algn="just">
              <a:lnSpc>
                <a:spcPct val="125000"/>
              </a:lnSpc>
              <a:spcBef>
                <a:spcPts val="1800"/>
              </a:spcBef>
              <a:buFont typeface="Wingdings" pitchFamily="2" charset="2"/>
              <a:buChar char="Ø"/>
            </a:pPr>
            <a:r>
              <a:rPr lang="en-US" altLang="zh-CN" sz="2000" dirty="0">
                <a:solidFill>
                  <a:schemeClr val="tx1">
                    <a:lumMod val="75000"/>
                    <a:lumOff val="25000"/>
                  </a:schemeClr>
                </a:solidFill>
                <a:latin typeface="微软雅黑" pitchFamily="34" charset="-122"/>
                <a:ea typeface="微软雅黑" pitchFamily="34" charset="-122"/>
              </a:rPr>
              <a:t>每年AIAA出版20到30个会议的4,000</a:t>
            </a:r>
            <a:r>
              <a:rPr lang="zh-CN" altLang="en-US" sz="2000" dirty="0">
                <a:solidFill>
                  <a:schemeClr val="tx1">
                    <a:lumMod val="75000"/>
                    <a:lumOff val="25000"/>
                  </a:schemeClr>
                </a:solidFill>
                <a:latin typeface="微软雅黑" pitchFamily="34" charset="-122"/>
                <a:ea typeface="微软雅黑" pitchFamily="34" charset="-122"/>
              </a:rPr>
              <a:t>多</a:t>
            </a:r>
            <a:r>
              <a:rPr lang="en-US" altLang="zh-CN" sz="2000" dirty="0" err="1">
                <a:solidFill>
                  <a:schemeClr val="tx1">
                    <a:lumMod val="75000"/>
                    <a:lumOff val="25000"/>
                  </a:schemeClr>
                </a:solidFill>
                <a:latin typeface="微软雅黑" pitchFamily="34" charset="-122"/>
                <a:ea typeface="微软雅黑" pitchFamily="34" charset="-122"/>
              </a:rPr>
              <a:t>篇会议论文</a:t>
            </a:r>
            <a:r>
              <a:rPr lang="zh-CN" altLang="en-US" sz="2000" dirty="0">
                <a:solidFill>
                  <a:schemeClr val="tx1">
                    <a:lumMod val="75000"/>
                    <a:lumOff val="25000"/>
                  </a:schemeClr>
                </a:solidFill>
                <a:latin typeface="微软雅黑" pitchFamily="34" charset="-122"/>
                <a:ea typeface="微软雅黑" pitchFamily="34" charset="-122"/>
              </a:rPr>
              <a:t>。</a:t>
            </a:r>
            <a:endParaRPr lang="en-US" altLang="zh-CN" sz="2000" dirty="0">
              <a:solidFill>
                <a:schemeClr val="tx1">
                  <a:lumMod val="75000"/>
                  <a:lumOff val="25000"/>
                </a:schemeClr>
              </a:solidFill>
              <a:latin typeface="微软雅黑" pitchFamily="34" charset="-122"/>
              <a:ea typeface="微软雅黑" pitchFamily="34" charset="-122"/>
            </a:endParaRPr>
          </a:p>
          <a:p>
            <a:pPr algn="just">
              <a:lnSpc>
                <a:spcPct val="125000"/>
              </a:lnSpc>
              <a:spcBef>
                <a:spcPts val="1800"/>
              </a:spcBef>
              <a:buFont typeface="Wingdings" pitchFamily="2" charset="2"/>
              <a:buChar char="Ø"/>
            </a:pPr>
            <a:r>
              <a:rPr lang="zh-CN" altLang="en-US" sz="2000" dirty="0">
                <a:solidFill>
                  <a:schemeClr val="tx1">
                    <a:lumMod val="75000"/>
                    <a:lumOff val="25000"/>
                  </a:schemeClr>
                </a:solidFill>
                <a:latin typeface="微软雅黑" pitchFamily="34" charset="-122"/>
                <a:ea typeface="微软雅黑" pitchFamily="34" charset="-122"/>
              </a:rPr>
              <a:t>会议录数据库</a:t>
            </a:r>
            <a:r>
              <a:rPr lang="en-US" altLang="zh-CN" sz="2000" dirty="0">
                <a:solidFill>
                  <a:schemeClr val="tx1">
                    <a:lumMod val="75000"/>
                    <a:lumOff val="25000"/>
                  </a:schemeClr>
                </a:solidFill>
                <a:latin typeface="微软雅黑" pitchFamily="34" charset="-122"/>
                <a:ea typeface="微软雅黑" pitchFamily="34" charset="-122"/>
              </a:rPr>
              <a:t>回溯到1963年</a:t>
            </a:r>
            <a:r>
              <a:rPr lang="zh-CN" altLang="en-US" sz="2000" dirty="0">
                <a:solidFill>
                  <a:schemeClr val="tx1">
                    <a:lumMod val="75000"/>
                    <a:lumOff val="25000"/>
                  </a:schemeClr>
                </a:solidFill>
                <a:latin typeface="微软雅黑" pitchFamily="34" charset="-122"/>
                <a:ea typeface="微软雅黑" pitchFamily="34" charset="-122"/>
              </a:rPr>
              <a:t>。</a:t>
            </a:r>
            <a:endParaRPr lang="en-US" altLang="zh-CN" sz="2000" dirty="0">
              <a:solidFill>
                <a:schemeClr val="tx1">
                  <a:lumMod val="75000"/>
                  <a:lumOff val="25000"/>
                </a:schemeClr>
              </a:solidFill>
              <a:latin typeface="微软雅黑" pitchFamily="34" charset="-122"/>
              <a:ea typeface="微软雅黑" pitchFamily="34" charset="-122"/>
            </a:endParaRPr>
          </a:p>
        </p:txBody>
      </p:sp>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a:t>
            </a:fld>
            <a:endParaRPr lang="en-US"/>
          </a:p>
        </p:txBody>
      </p:sp>
      <p:sp>
        <p:nvSpPr>
          <p:cNvPr id="7" name="Rectangle 2"/>
          <p:cNvSpPr>
            <a:spLocks noGrp="1" noChangeArrowheads="1"/>
          </p:cNvSpPr>
          <p:nvPr>
            <p:ph type="title"/>
          </p:nvPr>
        </p:nvSpPr>
        <p:spPr bwMode="auto">
          <a:xfrm>
            <a:off x="1460744" y="706946"/>
            <a:ext cx="8643998" cy="732150"/>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altLang="zh-CN" sz="3600" b="1" dirty="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会议录总览</a:t>
            </a:r>
            <a:endParaRPr sz="36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pic>
        <p:nvPicPr>
          <p:cNvPr id="6" name="Picture 9">
            <a:extLst>
              <a:ext uri="{FF2B5EF4-FFF2-40B4-BE49-F238E27FC236}">
                <a16:creationId xmlns:a16="http://schemas.microsoft.com/office/drawing/2014/main" id="{4D136794-B827-2A49-62FF-6A797388CC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44250" y="0"/>
            <a:ext cx="747750" cy="734030"/>
          </a:xfrm>
          <a:prstGeom prst="rect">
            <a:avLst/>
          </a:prstGeom>
        </p:spPr>
      </p:pic>
      <p:sp>
        <p:nvSpPr>
          <p:cNvPr id="10" name="Rectangle 6">
            <a:extLst>
              <a:ext uri="{FF2B5EF4-FFF2-40B4-BE49-F238E27FC236}">
                <a16:creationId xmlns:a16="http://schemas.microsoft.com/office/drawing/2014/main" id="{F7CD95EB-44A4-E21E-28A1-232EFCDB83A1}"/>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11" name="图片 10">
            <a:extLst>
              <a:ext uri="{FF2B5EF4-FFF2-40B4-BE49-F238E27FC236}">
                <a16:creationId xmlns:a16="http://schemas.microsoft.com/office/drawing/2014/main" id="{AF5441E6-8831-8AE1-6120-AC49B8097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04950" y="2143398"/>
            <a:ext cx="7553722" cy="3876402"/>
          </a:xfrm>
        </p:spPr>
        <p:txBody>
          <a:bodyPr>
            <a:normAutofit fontScale="92500"/>
          </a:bodyPr>
          <a:lstStyle/>
          <a:p>
            <a:pPr marL="365125" indent="-365125" algn="just">
              <a:lnSpc>
                <a:spcPct val="150000"/>
              </a:lnSpc>
              <a:spcBef>
                <a:spcPts val="1200"/>
              </a:spcBef>
              <a:buFont typeface="Wingdings" pitchFamily="2" charset="2"/>
              <a:buChar char="Ø"/>
            </a:pPr>
            <a:r>
              <a:rPr lang="en-US" altLang="zh-CN" sz="1800" b="1" dirty="0">
                <a:solidFill>
                  <a:schemeClr val="tx1">
                    <a:lumMod val="75000"/>
                    <a:lumOff val="25000"/>
                  </a:schemeClr>
                </a:solidFill>
                <a:latin typeface="微软雅黑" pitchFamily="34" charset="-122"/>
                <a:ea typeface="微软雅黑" pitchFamily="34" charset="-122"/>
                <a:cs typeface="Times New Roman" pitchFamily="18" charset="0"/>
              </a:rPr>
              <a:t>AIAA SciTech Forum， AIAA</a:t>
            </a:r>
            <a:r>
              <a:rPr lang="zh-CN" altLang="en-US" sz="1800" b="1" dirty="0">
                <a:solidFill>
                  <a:schemeClr val="tx1">
                    <a:lumMod val="75000"/>
                    <a:lumOff val="25000"/>
                  </a:schemeClr>
                </a:solidFill>
                <a:latin typeface="微软雅黑" pitchFamily="34" charset="-122"/>
                <a:ea typeface="微软雅黑" pitchFamily="34" charset="-122"/>
                <a:cs typeface="Times New Roman" pitchFamily="18" charset="0"/>
              </a:rPr>
              <a:t>科技论坛</a:t>
            </a:r>
            <a:endParaRPr lang="en-US" altLang="zh-CN" sz="1800" b="1" dirty="0">
              <a:solidFill>
                <a:schemeClr val="tx1">
                  <a:lumMod val="75000"/>
                  <a:lumOff val="25000"/>
                </a:schemeClr>
              </a:solidFill>
              <a:latin typeface="微软雅黑" pitchFamily="34" charset="-122"/>
              <a:ea typeface="微软雅黑" pitchFamily="34" charset="-122"/>
              <a:cs typeface="Times New Roman" pitchFamily="18" charset="0"/>
            </a:endParaRPr>
          </a:p>
          <a:p>
            <a:pPr indent="22225" algn="just">
              <a:buNone/>
            </a:pPr>
            <a:r>
              <a:rPr lang="en-US" altLang="zh-CN" sz="1800" dirty="0">
                <a:solidFill>
                  <a:schemeClr val="tx1">
                    <a:lumMod val="75000"/>
                    <a:lumOff val="25000"/>
                  </a:schemeClr>
                </a:solidFill>
                <a:latin typeface="微软雅黑" pitchFamily="34" charset="-122"/>
                <a:ea typeface="微软雅黑" pitchFamily="34" charset="-122"/>
              </a:rPr>
              <a:t>---- </a:t>
            </a:r>
            <a:r>
              <a:rPr lang="zh-CN" altLang="en-US" sz="1800" dirty="0">
                <a:solidFill>
                  <a:schemeClr val="tx1">
                    <a:lumMod val="75000"/>
                    <a:lumOff val="25000"/>
                  </a:schemeClr>
                </a:solidFill>
                <a:latin typeface="微软雅黑" pitchFamily="34" charset="-122"/>
                <a:ea typeface="微软雅黑" pitchFamily="34" charset="-122"/>
              </a:rPr>
              <a:t>航空航天工业领域的最大论坛，为顶级专家学者提供分享行业技术发展研究的创新理念和解决方案的渠道</a:t>
            </a:r>
            <a:r>
              <a:rPr sz="1800" dirty="0">
                <a:solidFill>
                  <a:schemeClr val="tx1">
                    <a:lumMod val="75000"/>
                    <a:lumOff val="25000"/>
                  </a:schemeClr>
                </a:solidFill>
                <a:latin typeface="微软雅黑" pitchFamily="34" charset="-122"/>
                <a:ea typeface="微软雅黑" pitchFamily="34" charset="-122"/>
              </a:rPr>
              <a:t>。</a:t>
            </a:r>
          </a:p>
          <a:p>
            <a:pPr marL="365125" indent="-365125" algn="just">
              <a:lnSpc>
                <a:spcPct val="150000"/>
              </a:lnSpc>
              <a:spcBef>
                <a:spcPts val="1800"/>
              </a:spcBef>
              <a:buFont typeface="Wingdings" pitchFamily="2" charset="2"/>
              <a:buChar char="Ø"/>
            </a:pPr>
            <a:r>
              <a:rPr lang="en-US" altLang="zh-CN" sz="1800" b="1" dirty="0">
                <a:solidFill>
                  <a:schemeClr val="tx1">
                    <a:lumMod val="75000"/>
                    <a:lumOff val="25000"/>
                  </a:schemeClr>
                </a:solidFill>
                <a:latin typeface="微软雅黑" pitchFamily="34" charset="-122"/>
                <a:ea typeface="微软雅黑" pitchFamily="34" charset="-122"/>
                <a:cs typeface="Times New Roman" pitchFamily="18" charset="0"/>
              </a:rPr>
              <a:t>AIAA AVIATION Forum ，AIAA</a:t>
            </a:r>
            <a:r>
              <a:rPr lang="zh-CN" altLang="en-US" sz="1800" b="1" dirty="0">
                <a:solidFill>
                  <a:schemeClr val="tx1">
                    <a:lumMod val="75000"/>
                    <a:lumOff val="25000"/>
                  </a:schemeClr>
                </a:solidFill>
                <a:latin typeface="微软雅黑" pitchFamily="34" charset="-122"/>
                <a:ea typeface="微软雅黑" pitchFamily="34" charset="-122"/>
                <a:cs typeface="Times New Roman" pitchFamily="18" charset="0"/>
              </a:rPr>
              <a:t>航空工业论坛</a:t>
            </a:r>
          </a:p>
          <a:p>
            <a:pPr indent="22225" algn="just">
              <a:buNone/>
            </a:pPr>
            <a:r>
              <a:rPr lang="en-US" altLang="zh-CN" sz="1800" dirty="0">
                <a:solidFill>
                  <a:schemeClr val="tx1">
                    <a:lumMod val="75000"/>
                    <a:lumOff val="25000"/>
                  </a:schemeClr>
                </a:solidFill>
                <a:latin typeface="微软雅黑" pitchFamily="34" charset="-122"/>
                <a:ea typeface="微软雅黑" pitchFamily="34" charset="-122"/>
              </a:rPr>
              <a:t>---- </a:t>
            </a:r>
            <a:r>
              <a:rPr lang="zh-CN" altLang="en-US" sz="1800" dirty="0">
                <a:solidFill>
                  <a:schemeClr val="tx1">
                    <a:lumMod val="75000"/>
                    <a:lumOff val="25000"/>
                  </a:schemeClr>
                </a:solidFill>
                <a:latin typeface="微软雅黑" pitchFamily="34" charset="-122"/>
                <a:ea typeface="微软雅黑" pitchFamily="34" charset="-122"/>
              </a:rPr>
              <a:t>介绍飞机设计、空中交通管理和运营、航空技术，以及影响全球航空业未来方向的政策、规划和市场问题最新发展的主要论坛。</a:t>
            </a:r>
          </a:p>
          <a:p>
            <a:pPr marL="365125" indent="-365125" algn="just">
              <a:lnSpc>
                <a:spcPct val="150000"/>
              </a:lnSpc>
              <a:spcBef>
                <a:spcPts val="1800"/>
              </a:spcBef>
              <a:buFont typeface="Wingdings" pitchFamily="2" charset="2"/>
              <a:buChar char="Ø"/>
            </a:pPr>
            <a:r>
              <a:rPr lang="en-US" altLang="zh-CN" sz="1800" b="1" dirty="0">
                <a:solidFill>
                  <a:schemeClr val="tx1">
                    <a:lumMod val="75000"/>
                    <a:lumOff val="25000"/>
                  </a:schemeClr>
                </a:solidFill>
                <a:latin typeface="微软雅黑" pitchFamily="34" charset="-122"/>
                <a:ea typeface="微软雅黑" pitchFamily="34" charset="-122"/>
                <a:cs typeface="Times New Roman" pitchFamily="18" charset="0"/>
              </a:rPr>
              <a:t>ASCEND</a:t>
            </a:r>
          </a:p>
          <a:p>
            <a:pPr marL="0" indent="0" algn="just">
              <a:lnSpc>
                <a:spcPct val="150000"/>
              </a:lnSpc>
              <a:spcBef>
                <a:spcPts val="1800"/>
              </a:spcBef>
              <a:buNone/>
            </a:pPr>
            <a:r>
              <a:rPr lang="en-US" altLang="zh-CN" sz="1800" dirty="0">
                <a:solidFill>
                  <a:schemeClr val="tx1">
                    <a:lumMod val="75000"/>
                    <a:lumOff val="25000"/>
                  </a:schemeClr>
                </a:solidFill>
                <a:latin typeface="微软雅黑" pitchFamily="34" charset="-122"/>
                <a:ea typeface="微软雅黑" pitchFamily="34" charset="-122"/>
              </a:rPr>
              <a:t>---- ASCEND</a:t>
            </a:r>
            <a:r>
              <a:rPr lang="zh-CN" altLang="en-US" sz="1800" dirty="0">
                <a:solidFill>
                  <a:schemeClr val="tx1">
                    <a:lumMod val="75000"/>
                    <a:lumOff val="25000"/>
                  </a:schemeClr>
                </a:solidFill>
                <a:latin typeface="微软雅黑" pitchFamily="34" charset="-122"/>
                <a:ea typeface="微软雅黑" pitchFamily="34" charset="-122"/>
              </a:rPr>
              <a:t>是由</a:t>
            </a:r>
            <a:r>
              <a:rPr lang="en-US" altLang="zh-CN" sz="1800" dirty="0">
                <a:solidFill>
                  <a:schemeClr val="tx1">
                    <a:lumMod val="75000"/>
                    <a:lumOff val="25000"/>
                  </a:schemeClr>
                </a:solidFill>
                <a:latin typeface="微软雅黑" pitchFamily="34" charset="-122"/>
                <a:ea typeface="微软雅黑" pitchFamily="34" charset="-122"/>
              </a:rPr>
              <a:t>AIAA</a:t>
            </a:r>
            <a:r>
              <a:rPr lang="zh-CN" altLang="en-US" sz="1800" dirty="0">
                <a:solidFill>
                  <a:schemeClr val="tx1">
                    <a:lumMod val="75000"/>
                    <a:lumOff val="25000"/>
                  </a:schemeClr>
                </a:solidFill>
                <a:latin typeface="微软雅黑" pitchFamily="34" charset="-122"/>
                <a:ea typeface="微软雅黑" pitchFamily="34" charset="-122"/>
              </a:rPr>
              <a:t>提供支持的学术交流社区，为航空航天领域的研究人员提供成果展示，跨学科交流协作的平台</a:t>
            </a:r>
            <a:r>
              <a:rPr sz="1800" dirty="0">
                <a:solidFill>
                  <a:schemeClr val="tx1">
                    <a:lumMod val="75000"/>
                    <a:lumOff val="25000"/>
                  </a:schemeClr>
                </a:solidFill>
                <a:latin typeface="微软雅黑" pitchFamily="34" charset="-122"/>
                <a:ea typeface="微软雅黑" pitchFamily="34" charset="-122"/>
              </a:rPr>
              <a:t>。</a:t>
            </a:r>
            <a:r>
              <a:rPr lang="zh-CN" altLang="en-US" sz="1800" dirty="0">
                <a:solidFill>
                  <a:schemeClr val="tx1">
                    <a:lumMod val="75000"/>
                    <a:lumOff val="25000"/>
                  </a:schemeClr>
                </a:solidFill>
                <a:latin typeface="微软雅黑" pitchFamily="34" charset="-122"/>
                <a:ea typeface="微软雅黑" pitchFamily="34" charset="-122"/>
              </a:rPr>
              <a:t>其目的是促进学术进步，走向未来。</a:t>
            </a:r>
            <a:endParaRPr sz="1800" dirty="0">
              <a:solidFill>
                <a:schemeClr val="tx1">
                  <a:lumMod val="75000"/>
                  <a:lumOff val="25000"/>
                </a:schemeClr>
              </a:solidFill>
              <a:latin typeface="微软雅黑" pitchFamily="34" charset="-122"/>
              <a:ea typeface="微软雅黑" pitchFamily="34" charset="-122"/>
            </a:endParaRPr>
          </a:p>
        </p:txBody>
      </p:sp>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4</a:t>
            </a:fld>
            <a:endParaRPr lang="en-US"/>
          </a:p>
        </p:txBody>
      </p:sp>
      <p:sp>
        <p:nvSpPr>
          <p:cNvPr id="10" name="Rectangle 4"/>
          <p:cNvSpPr>
            <a:spLocks noChangeArrowheads="1"/>
          </p:cNvSpPr>
          <p:nvPr/>
        </p:nvSpPr>
        <p:spPr bwMode="auto">
          <a:xfrm>
            <a:off x="2208213" y="1340769"/>
            <a:ext cx="4691062"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会议论文 三个系列</a:t>
            </a:r>
          </a:p>
        </p:txBody>
      </p:sp>
      <p:pic>
        <p:nvPicPr>
          <p:cNvPr id="6" name="Picture 9">
            <a:extLst>
              <a:ext uri="{FF2B5EF4-FFF2-40B4-BE49-F238E27FC236}">
                <a16:creationId xmlns:a16="http://schemas.microsoft.com/office/drawing/2014/main" id="{1F1DD364-DD1C-8587-143E-6D60AD361E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pic>
        <p:nvPicPr>
          <p:cNvPr id="1026" name="Picture 2" descr="Cover image of &lt;span class=&quot;hlFld-Title&quot;&gt;AIAA SCITECH 2023 Forum&lt;/span&gt;">
            <a:extLst>
              <a:ext uri="{FF2B5EF4-FFF2-40B4-BE49-F238E27FC236}">
                <a16:creationId xmlns:a16="http://schemas.microsoft.com/office/drawing/2014/main" id="{3325F693-6A06-37E0-1B20-6E54590BB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950" y="2286212"/>
            <a:ext cx="17145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r image of &lt;span class=&quot;hlFld-Title&quot;&gt;AIAA AVIATION 2022 Forum&lt;/span&gt;">
            <a:extLst>
              <a:ext uri="{FF2B5EF4-FFF2-40B4-BE49-F238E27FC236}">
                <a16:creationId xmlns:a16="http://schemas.microsoft.com/office/drawing/2014/main" id="{0FF2E1D8-20A7-312D-62F9-806CE31E7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4950" y="3788976"/>
            <a:ext cx="17145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ver image of &lt;span class=&quot;hlFld-Title&quot;&gt;ASCEND 2022&lt;/span&gt;">
            <a:extLst>
              <a:ext uri="{FF2B5EF4-FFF2-40B4-BE49-F238E27FC236}">
                <a16:creationId xmlns:a16="http://schemas.microsoft.com/office/drawing/2014/main" id="{11A4D023-0941-DDA8-A486-90D73F93D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4950" y="5035166"/>
            <a:ext cx="1789557" cy="4381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4444C3CF-2E4C-7582-0F9F-4F5E74158E6E}"/>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15" name="图片 14">
            <a:extLst>
              <a:ext uri="{FF2B5EF4-FFF2-40B4-BE49-F238E27FC236}">
                <a16:creationId xmlns:a16="http://schemas.microsoft.com/office/drawing/2014/main" id="{A16E4819-911E-ACA3-AF69-C2B567A5CB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166910" y="1803285"/>
            <a:ext cx="8358246" cy="1728191"/>
          </a:xfrm>
          <a:noFill/>
        </p:spPr>
        <p:txBody>
          <a:bodyPr>
            <a:normAutofit/>
          </a:bodyPr>
          <a:lstStyle/>
          <a:p>
            <a:pPr marL="0" indent="0">
              <a:spcBef>
                <a:spcPts val="0"/>
              </a:spcBef>
              <a:spcAft>
                <a:spcPts val="1000"/>
              </a:spcAft>
              <a:buNone/>
            </a:pPr>
            <a:r>
              <a:rPr lang="en-US" altLang="zh-CN" sz="1800" dirty="0">
                <a:solidFill>
                  <a:schemeClr val="tx1">
                    <a:lumMod val="75000"/>
                    <a:lumOff val="25000"/>
                  </a:schemeClr>
                </a:solidFill>
                <a:latin typeface="微软雅黑" pitchFamily="34" charset="-122"/>
                <a:ea typeface="微软雅黑" pitchFamily="34" charset="-122"/>
              </a:rPr>
              <a:t>AIAA</a:t>
            </a:r>
            <a:r>
              <a:rPr lang="zh-CN" altLang="en-US" sz="1800" dirty="0">
                <a:solidFill>
                  <a:schemeClr val="tx1">
                    <a:lumMod val="75000"/>
                    <a:lumOff val="25000"/>
                  </a:schemeClr>
                </a:solidFill>
                <a:latin typeface="微软雅黑" pitchFamily="34" charset="-122"/>
                <a:ea typeface="微软雅黑" pitchFamily="34" charset="-122"/>
              </a:rPr>
              <a:t>期刊</a:t>
            </a:r>
            <a:r>
              <a:rPr sz="1800" dirty="0" err="1">
                <a:solidFill>
                  <a:schemeClr val="tx1">
                    <a:lumMod val="75000"/>
                    <a:lumOff val="25000"/>
                  </a:schemeClr>
                </a:solidFill>
                <a:latin typeface="微软雅黑" pitchFamily="34" charset="-122"/>
                <a:ea typeface="微软雅黑" pitchFamily="34" charset="-122"/>
              </a:rPr>
              <a:t>数据库通过</a:t>
            </a:r>
            <a:r>
              <a:rPr lang="en-US" altLang="zh-CN" sz="1800" dirty="0" err="1">
                <a:solidFill>
                  <a:schemeClr val="tx1">
                    <a:lumMod val="75000"/>
                    <a:lumOff val="25000"/>
                  </a:schemeClr>
                </a:solidFill>
                <a:latin typeface="微软雅黑" pitchFamily="34" charset="-122"/>
                <a:ea typeface="微软雅黑" pitchFamily="34" charset="-122"/>
              </a:rPr>
              <a:t>ARC</a:t>
            </a:r>
            <a:r>
              <a:rPr sz="1800" dirty="0" err="1">
                <a:solidFill>
                  <a:schemeClr val="tx1">
                    <a:lumMod val="75000"/>
                    <a:lumOff val="25000"/>
                  </a:schemeClr>
                </a:solidFill>
                <a:latin typeface="微软雅黑" pitchFamily="34" charset="-122"/>
                <a:ea typeface="微软雅黑" pitchFamily="34" charset="-122"/>
              </a:rPr>
              <a:t>平台提供访问</a:t>
            </a:r>
            <a:r>
              <a:rPr lang="zh-CN" altLang="en-US" sz="1800" dirty="0">
                <a:solidFill>
                  <a:schemeClr val="tx1">
                    <a:lumMod val="75000"/>
                    <a:lumOff val="25000"/>
                  </a:schemeClr>
                </a:solidFill>
                <a:latin typeface="微软雅黑" pitchFamily="34" charset="-122"/>
                <a:ea typeface="微软雅黑" pitchFamily="34" charset="-122"/>
              </a:rPr>
              <a:t>（</a:t>
            </a:r>
            <a:r>
              <a:rPr sz="1800" dirty="0" err="1">
                <a:solidFill>
                  <a:schemeClr val="tx1">
                    <a:lumMod val="75000"/>
                    <a:lumOff val="25000"/>
                  </a:schemeClr>
                </a:solidFill>
                <a:latin typeface="微软雅黑" pitchFamily="34" charset="-122"/>
                <a:ea typeface="微软雅黑" pitchFamily="34" charset="-122"/>
              </a:rPr>
              <a:t>由</a:t>
            </a:r>
            <a:r>
              <a:rPr lang="en-US" sz="1800" dirty="0" err="1">
                <a:solidFill>
                  <a:schemeClr val="tx1">
                    <a:lumMod val="75000"/>
                    <a:lumOff val="25000"/>
                  </a:schemeClr>
                </a:solidFill>
                <a:latin typeface="微软雅黑" pitchFamily="34" charset="-122"/>
                <a:ea typeface="微软雅黑" pitchFamily="34" charset="-122"/>
              </a:rPr>
              <a:t>Atypon</a:t>
            </a:r>
            <a:r>
              <a:rPr sz="1800" dirty="0" err="1">
                <a:solidFill>
                  <a:schemeClr val="tx1">
                    <a:lumMod val="75000"/>
                    <a:lumOff val="25000"/>
                  </a:schemeClr>
                </a:solidFill>
                <a:latin typeface="微软雅黑" pitchFamily="34" charset="-122"/>
                <a:ea typeface="微软雅黑" pitchFamily="34" charset="-122"/>
              </a:rPr>
              <a:t>公司</a:t>
            </a:r>
            <a:r>
              <a:rPr lang="en-US" sz="1800" dirty="0" err="1">
                <a:solidFill>
                  <a:schemeClr val="tx1">
                    <a:lumMod val="75000"/>
                    <a:lumOff val="25000"/>
                  </a:schemeClr>
                </a:solidFill>
                <a:latin typeface="微软雅黑" pitchFamily="34" charset="-122"/>
                <a:ea typeface="微软雅黑" pitchFamily="34" charset="-122"/>
              </a:rPr>
              <a:t>Literatum</a:t>
            </a:r>
            <a:r>
              <a:rPr sz="1800" dirty="0" err="1">
                <a:solidFill>
                  <a:schemeClr val="tx1">
                    <a:lumMod val="75000"/>
                    <a:lumOff val="25000"/>
                  </a:schemeClr>
                </a:solidFill>
                <a:latin typeface="微软雅黑" pitchFamily="34" charset="-122"/>
                <a:ea typeface="微软雅黑" pitchFamily="34" charset="-122"/>
              </a:rPr>
              <a:t>平台托管</a:t>
            </a:r>
            <a:r>
              <a:rPr sz="1800" dirty="0">
                <a:solidFill>
                  <a:schemeClr val="tx1">
                    <a:lumMod val="75000"/>
                    <a:lumOff val="25000"/>
                  </a:schemeClr>
                </a:solidFill>
                <a:latin typeface="微软雅黑" pitchFamily="34" charset="-122"/>
                <a:ea typeface="微软雅黑" pitchFamily="34" charset="-122"/>
              </a:rPr>
              <a:t>）</a:t>
            </a:r>
          </a:p>
          <a:p>
            <a:pPr lvl="0"/>
            <a:r>
              <a:rPr sz="1800" dirty="0" err="1">
                <a:solidFill>
                  <a:schemeClr val="tx1">
                    <a:lumMod val="75000"/>
                    <a:lumOff val="25000"/>
                  </a:schemeClr>
                </a:solidFill>
                <a:latin typeface="微软雅黑" pitchFamily="34" charset="-122"/>
                <a:ea typeface="微软雅黑" pitchFamily="34" charset="-122"/>
              </a:rPr>
              <a:t>一站式访问：期刊、电子书、会议录、回溯数据等所有信息</a:t>
            </a:r>
            <a:r>
              <a:rPr lang="en-US" sz="1800" dirty="0">
                <a:solidFill>
                  <a:schemeClr val="tx1">
                    <a:lumMod val="75000"/>
                    <a:lumOff val="25000"/>
                  </a:schemeClr>
                </a:solidFill>
                <a:latin typeface="微软雅黑" pitchFamily="34" charset="-122"/>
                <a:ea typeface="微软雅黑" pitchFamily="34" charset="-122"/>
              </a:rPr>
              <a:t>…</a:t>
            </a:r>
            <a:endParaRPr sz="1800" dirty="0">
              <a:solidFill>
                <a:schemeClr val="tx1">
                  <a:lumMod val="75000"/>
                  <a:lumOff val="25000"/>
                </a:schemeClr>
              </a:solidFill>
              <a:latin typeface="微软雅黑" pitchFamily="34" charset="-122"/>
              <a:ea typeface="微软雅黑" pitchFamily="34" charset="-122"/>
            </a:endParaRPr>
          </a:p>
          <a:p>
            <a:pPr lvl="0"/>
            <a:r>
              <a:rPr sz="1800" dirty="0" err="1">
                <a:solidFill>
                  <a:schemeClr val="tx1">
                    <a:lumMod val="75000"/>
                    <a:lumOff val="25000"/>
                  </a:schemeClr>
                </a:solidFill>
                <a:latin typeface="微软雅黑" pitchFamily="34" charset="-122"/>
                <a:ea typeface="微软雅黑" pitchFamily="34" charset="-122"/>
              </a:rPr>
              <a:t>个性化功能：文献标记、检索保存、引文下载、引用跟踪、邮件推送</a:t>
            </a:r>
            <a:r>
              <a:rPr lang="en-US" sz="1800" dirty="0">
                <a:solidFill>
                  <a:schemeClr val="tx1">
                    <a:lumMod val="75000"/>
                    <a:lumOff val="25000"/>
                  </a:schemeClr>
                </a:solidFill>
                <a:latin typeface="微软雅黑" pitchFamily="34" charset="-122"/>
                <a:ea typeface="微软雅黑" pitchFamily="34" charset="-122"/>
              </a:rPr>
              <a:t>…</a:t>
            </a:r>
            <a:endParaRPr sz="1800" dirty="0">
              <a:solidFill>
                <a:schemeClr val="tx1">
                  <a:lumMod val="75000"/>
                  <a:lumOff val="25000"/>
                </a:schemeClr>
              </a:solidFill>
              <a:latin typeface="微软雅黑" pitchFamily="34" charset="-122"/>
              <a:ea typeface="微软雅黑" pitchFamily="34" charset="-122"/>
            </a:endParaRPr>
          </a:p>
          <a:p>
            <a:pPr lvl="0"/>
            <a:r>
              <a:rPr sz="1800" dirty="0" err="1">
                <a:solidFill>
                  <a:schemeClr val="tx1">
                    <a:lumMod val="75000"/>
                    <a:lumOff val="25000"/>
                  </a:schemeClr>
                </a:solidFill>
                <a:latin typeface="微软雅黑" pitchFamily="34" charset="-122"/>
                <a:ea typeface="微软雅黑" pitchFamily="34" charset="-122"/>
              </a:rPr>
              <a:t>行业信息：国际会议、行业研究进展、产业发展、职位信息</a:t>
            </a:r>
            <a:r>
              <a:rPr lang="en-US" sz="1800" dirty="0">
                <a:solidFill>
                  <a:schemeClr val="tx1">
                    <a:lumMod val="75000"/>
                    <a:lumOff val="25000"/>
                  </a:schemeClr>
                </a:solidFill>
                <a:latin typeface="微软雅黑" pitchFamily="34" charset="-122"/>
                <a:ea typeface="微软雅黑" pitchFamily="34" charset="-122"/>
              </a:rPr>
              <a:t>…</a:t>
            </a:r>
            <a:endParaRPr sz="1800" dirty="0">
              <a:solidFill>
                <a:schemeClr val="tx1">
                  <a:lumMod val="75000"/>
                  <a:lumOff val="25000"/>
                </a:schemeClr>
              </a:solidFill>
              <a:latin typeface="微软雅黑" pitchFamily="34" charset="-122"/>
              <a:ea typeface="微软雅黑" pitchFamily="34" charset="-122"/>
            </a:endParaRPr>
          </a:p>
        </p:txBody>
      </p:sp>
      <p:sp>
        <p:nvSpPr>
          <p:cNvPr id="2" name="页脚占位符 1"/>
          <p:cNvSpPr>
            <a:spLocks noGrp="1"/>
          </p:cNvSpPr>
          <p:nvPr>
            <p:ph type="ftr" sz="quarter" idx="11"/>
          </p:nvPr>
        </p:nvSpPr>
        <p:spPr/>
        <p:txBody>
          <a:bodyPr/>
          <a:lstStyle/>
          <a:p>
            <a:r>
              <a:rPr lang="en-US" altLang="zh-CN" dirty="0"/>
              <a:t>Accucoms International B.V.</a:t>
            </a:r>
            <a:endParaRPr lang="zh-CN" altLang="en-US" dirty="0"/>
          </a:p>
        </p:txBody>
      </p:sp>
      <p:sp>
        <p:nvSpPr>
          <p:cNvPr id="3" name="灯片编号占位符 2"/>
          <p:cNvSpPr>
            <a:spLocks noGrp="1"/>
          </p:cNvSpPr>
          <p:nvPr>
            <p:ph type="sldNum" sz="quarter" idx="12"/>
          </p:nvPr>
        </p:nvSpPr>
        <p:spPr/>
        <p:txBody>
          <a:bodyPr/>
          <a:lstStyle/>
          <a:p>
            <a:fld id="{482E7AA6-1A11-4F54-B86E-211BB401B0FE}" type="slidenum">
              <a:rPr lang="en-US" altLang="zh-CN" smtClean="0"/>
              <a:pPr/>
              <a:t>5</a:t>
            </a:fld>
            <a:endParaRPr lang="en-US"/>
          </a:p>
        </p:txBody>
      </p:sp>
      <p:sp>
        <p:nvSpPr>
          <p:cNvPr id="7" name="Rectangle 2"/>
          <p:cNvSpPr>
            <a:spLocks noGrp="1" noChangeArrowheads="1"/>
          </p:cNvSpPr>
          <p:nvPr>
            <p:ph type="title"/>
          </p:nvPr>
        </p:nvSpPr>
        <p:spPr bwMode="auto">
          <a:xfrm>
            <a:off x="1881158" y="1020812"/>
            <a:ext cx="8643998" cy="732150"/>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altLang="zh-CN" sz="3600" b="1" dirty="0">
                <a:solidFill>
                  <a:schemeClr val="tx1">
                    <a:lumMod val="65000"/>
                    <a:lumOff val="35000"/>
                  </a:schemeClr>
                </a:solidFill>
                <a:latin typeface="微软雅黑" pitchFamily="34" charset="-122"/>
                <a:ea typeface="微软雅黑" pitchFamily="34" charset="-122"/>
                <a:cs typeface="Times New Roman" pitchFamily="18" charset="0"/>
              </a:rPr>
              <a:t>ARC </a:t>
            </a: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平台简介</a:t>
            </a:r>
            <a:endParaRPr sz="36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pic>
        <p:nvPicPr>
          <p:cNvPr id="1026" name="Picture 2"/>
          <p:cNvPicPr>
            <a:picLocks noChangeAspect="1" noChangeArrowheads="1"/>
          </p:cNvPicPr>
          <p:nvPr/>
        </p:nvPicPr>
        <p:blipFill>
          <a:blip r:embed="rId2"/>
          <a:stretch>
            <a:fillRect/>
          </a:stretch>
        </p:blipFill>
        <p:spPr bwMode="auto">
          <a:xfrm>
            <a:off x="2166910" y="3429000"/>
            <a:ext cx="8072494" cy="2928958"/>
          </a:xfrm>
          <a:prstGeom prst="rect">
            <a:avLst/>
          </a:prstGeom>
          <a:noFill/>
          <a:ln w="9525">
            <a:solidFill>
              <a:schemeClr val="bg1">
                <a:lumMod val="65000"/>
              </a:schemeClr>
            </a:solidFill>
            <a:miter lim="800000"/>
            <a:headEnd/>
            <a:tailEnd/>
          </a:ln>
        </p:spPr>
      </p:pic>
      <p:pic>
        <p:nvPicPr>
          <p:cNvPr id="6" name="Picture 9">
            <a:extLst>
              <a:ext uri="{FF2B5EF4-FFF2-40B4-BE49-F238E27FC236}">
                <a16:creationId xmlns:a16="http://schemas.microsoft.com/office/drawing/2014/main" id="{7E4CC2FD-DB45-0E84-287A-9ACD86ED4A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10" name="Rectangle 6">
            <a:extLst>
              <a:ext uri="{FF2B5EF4-FFF2-40B4-BE49-F238E27FC236}">
                <a16:creationId xmlns:a16="http://schemas.microsoft.com/office/drawing/2014/main" id="{129E0C41-7702-E82B-FB0E-6E2CBAA09A70}"/>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12" name="图片 11">
            <a:extLst>
              <a:ext uri="{FF2B5EF4-FFF2-40B4-BE49-F238E27FC236}">
                <a16:creationId xmlns:a16="http://schemas.microsoft.com/office/drawing/2014/main" id="{D8FCA065-ECB3-C9B4-99FD-097C0F6BB9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ycia\桌面\Advanced Classical Thermodynamics (AIAA)_副本_副本.png"/>
          <p:cNvPicPr>
            <a:picLocks noChangeAspect="1" noChangeArrowheads="1"/>
          </p:cNvPicPr>
          <p:nvPr/>
        </p:nvPicPr>
        <p:blipFill>
          <a:blip r:embed="rId2"/>
          <a:stretch>
            <a:fillRect/>
          </a:stretch>
        </p:blipFill>
        <p:spPr bwMode="auto">
          <a:xfrm>
            <a:off x="3881422" y="2786058"/>
            <a:ext cx="6442500" cy="3500462"/>
          </a:xfrm>
          <a:prstGeom prst="rect">
            <a:avLst/>
          </a:prstGeom>
          <a:noFill/>
          <a:ln>
            <a:solidFill>
              <a:schemeClr val="bg1">
                <a:lumMod val="65000"/>
              </a:schemeClr>
            </a:solidFill>
          </a:ln>
        </p:spPr>
      </p:pic>
      <p:sp>
        <p:nvSpPr>
          <p:cNvPr id="8" name="内容占位符 7"/>
          <p:cNvSpPr>
            <a:spLocks noGrp="1"/>
          </p:cNvSpPr>
          <p:nvPr>
            <p:ph idx="1"/>
          </p:nvPr>
        </p:nvSpPr>
        <p:spPr>
          <a:xfrm>
            <a:off x="2009804" y="1214422"/>
            <a:ext cx="8229600" cy="1714512"/>
          </a:xfrm>
        </p:spPr>
        <p:txBody>
          <a:bodyPr>
            <a:normAutofit/>
          </a:bodyPr>
          <a:lstStyle/>
          <a:p>
            <a:pPr algn="r">
              <a:lnSpc>
                <a:spcPct val="150000"/>
              </a:lnSpc>
              <a:buNone/>
            </a:pPr>
            <a:r>
              <a:rPr sz="1800" dirty="0">
                <a:solidFill>
                  <a:schemeClr val="tx1">
                    <a:lumMod val="75000"/>
                    <a:lumOff val="25000"/>
                  </a:schemeClr>
                </a:solidFill>
                <a:latin typeface="微软雅黑" pitchFamily="34" charset="-122"/>
                <a:ea typeface="微软雅黑" pitchFamily="34" charset="-122"/>
              </a:rPr>
              <a:t>两种方式：</a:t>
            </a:r>
            <a:endParaRPr lang="en-US" altLang="zh-CN" sz="1800" dirty="0">
              <a:solidFill>
                <a:schemeClr val="tx1">
                  <a:lumMod val="75000"/>
                  <a:lumOff val="25000"/>
                </a:schemeClr>
              </a:solidFill>
              <a:latin typeface="微软雅黑" pitchFamily="34" charset="-122"/>
              <a:ea typeface="微软雅黑" pitchFamily="34" charset="-122"/>
            </a:endParaRPr>
          </a:p>
          <a:p>
            <a:pPr algn="r">
              <a:lnSpc>
                <a:spcPct val="150000"/>
              </a:lnSpc>
              <a:buNone/>
            </a:pPr>
            <a:r>
              <a:rPr lang="en-US" altLang="zh-CN" sz="1800" dirty="0">
                <a:solidFill>
                  <a:schemeClr val="tx1">
                    <a:lumMod val="75000"/>
                    <a:lumOff val="25000"/>
                  </a:schemeClr>
                </a:solidFill>
                <a:latin typeface="微软雅黑" pitchFamily="34" charset="-122"/>
                <a:ea typeface="微软雅黑" pitchFamily="34" charset="-122"/>
              </a:rPr>
              <a:t>--- </a:t>
            </a:r>
            <a:r>
              <a:rPr lang="en-US" altLang="zh-CN" sz="1800" dirty="0" err="1">
                <a:solidFill>
                  <a:schemeClr val="tx1">
                    <a:lumMod val="75000"/>
                    <a:lumOff val="25000"/>
                  </a:schemeClr>
                </a:solidFill>
                <a:latin typeface="微软雅黑" pitchFamily="34" charset="-122"/>
                <a:ea typeface="微软雅黑" pitchFamily="34" charset="-122"/>
              </a:rPr>
              <a:t>ARC</a:t>
            </a:r>
            <a:r>
              <a:rPr sz="1800" dirty="0" err="1">
                <a:solidFill>
                  <a:schemeClr val="tx1">
                    <a:lumMod val="75000"/>
                    <a:lumOff val="25000"/>
                  </a:schemeClr>
                </a:solidFill>
                <a:latin typeface="微软雅黑" pitchFamily="34" charset="-122"/>
                <a:ea typeface="微软雅黑" pitchFamily="34" charset="-122"/>
              </a:rPr>
              <a:t>平台网址：</a:t>
            </a:r>
            <a:r>
              <a:rPr lang="en-US" sz="1800" dirty="0" err="1">
                <a:solidFill>
                  <a:schemeClr val="tx1">
                    <a:lumMod val="75000"/>
                    <a:lumOff val="25000"/>
                  </a:schemeClr>
                </a:solidFill>
                <a:latin typeface="微软雅黑" pitchFamily="34" charset="-122"/>
                <a:ea typeface="微软雅黑" pitchFamily="34" charset="-122"/>
                <a:hlinkClick r:id="rId3"/>
              </a:rPr>
              <a:t>http</a:t>
            </a:r>
            <a:r>
              <a:rPr lang="en-US" sz="1800" dirty="0">
                <a:solidFill>
                  <a:schemeClr val="tx1">
                    <a:lumMod val="75000"/>
                    <a:lumOff val="25000"/>
                  </a:schemeClr>
                </a:solidFill>
                <a:latin typeface="微软雅黑" pitchFamily="34" charset="-122"/>
                <a:ea typeface="微软雅黑" pitchFamily="34" charset="-122"/>
                <a:hlinkClick r:id="rId3"/>
              </a:rPr>
              <a:t>://arc.aiaa.org/</a:t>
            </a:r>
            <a:endParaRPr lang="en-US" sz="1800" dirty="0">
              <a:solidFill>
                <a:schemeClr val="tx1">
                  <a:lumMod val="75000"/>
                  <a:lumOff val="25000"/>
                </a:schemeClr>
              </a:solidFill>
              <a:latin typeface="微软雅黑" pitchFamily="34" charset="-122"/>
              <a:ea typeface="微软雅黑" pitchFamily="34" charset="-122"/>
            </a:endParaRPr>
          </a:p>
          <a:p>
            <a:pPr algn="r">
              <a:lnSpc>
                <a:spcPct val="150000"/>
              </a:lnSpc>
              <a:buNone/>
            </a:pPr>
            <a:r>
              <a:rPr lang="en-US" altLang="zh-CN" sz="1800" dirty="0">
                <a:solidFill>
                  <a:schemeClr val="tx1">
                    <a:lumMod val="75000"/>
                    <a:lumOff val="25000"/>
                  </a:schemeClr>
                </a:solidFill>
                <a:latin typeface="微软雅黑" pitchFamily="34" charset="-122"/>
                <a:ea typeface="微软雅黑" pitchFamily="34" charset="-122"/>
              </a:rPr>
              <a:t>--- </a:t>
            </a:r>
            <a:r>
              <a:rPr sz="1800" dirty="0">
                <a:solidFill>
                  <a:schemeClr val="tx1">
                    <a:lumMod val="75000"/>
                    <a:lumOff val="25000"/>
                  </a:schemeClr>
                </a:solidFill>
                <a:latin typeface="微软雅黑" pitchFamily="34" charset="-122"/>
                <a:ea typeface="微软雅黑" pitchFamily="34" charset="-122"/>
              </a:rPr>
              <a:t>由</a:t>
            </a:r>
            <a:r>
              <a:rPr lang="en-US" altLang="zh-CN" sz="1800" dirty="0">
                <a:solidFill>
                  <a:schemeClr val="tx1">
                    <a:lumMod val="75000"/>
                    <a:lumOff val="25000"/>
                  </a:schemeClr>
                </a:solidFill>
                <a:latin typeface="微软雅黑" pitchFamily="34" charset="-122"/>
                <a:ea typeface="微软雅黑" pitchFamily="34" charset="-122"/>
              </a:rPr>
              <a:t>AIAA</a:t>
            </a:r>
            <a:r>
              <a:rPr sz="1800" dirty="0">
                <a:solidFill>
                  <a:schemeClr val="tx1">
                    <a:lumMod val="75000"/>
                    <a:lumOff val="25000"/>
                  </a:schemeClr>
                </a:solidFill>
                <a:latin typeface="微软雅黑" pitchFamily="34" charset="-122"/>
                <a:ea typeface="微软雅黑" pitchFamily="34" charset="-122"/>
              </a:rPr>
              <a:t>主页进入，</a:t>
            </a:r>
            <a:r>
              <a:rPr lang="en-US" altLang="zh-CN" sz="1800" dirty="0">
                <a:solidFill>
                  <a:schemeClr val="tx1">
                    <a:lumMod val="75000"/>
                    <a:lumOff val="25000"/>
                  </a:schemeClr>
                </a:solidFill>
                <a:latin typeface="微软雅黑" pitchFamily="34" charset="-122"/>
                <a:ea typeface="微软雅黑" pitchFamily="34" charset="-122"/>
              </a:rPr>
              <a:t>AIAA</a:t>
            </a:r>
            <a:r>
              <a:rPr sz="1800" dirty="0">
                <a:solidFill>
                  <a:schemeClr val="tx1">
                    <a:lumMod val="75000"/>
                    <a:lumOff val="25000"/>
                  </a:schemeClr>
                </a:solidFill>
                <a:latin typeface="微软雅黑" pitchFamily="34" charset="-122"/>
                <a:ea typeface="微软雅黑" pitchFamily="34" charset="-122"/>
              </a:rPr>
              <a:t>主页网址：</a:t>
            </a:r>
            <a:r>
              <a:rPr lang="en-US" sz="1800" dirty="0">
                <a:solidFill>
                  <a:schemeClr val="tx1">
                    <a:lumMod val="75000"/>
                    <a:lumOff val="25000"/>
                  </a:schemeClr>
                </a:solidFill>
                <a:latin typeface="微软雅黑" pitchFamily="34" charset="-122"/>
                <a:ea typeface="微软雅黑" pitchFamily="34" charset="-122"/>
                <a:hlinkClick r:id="rId4"/>
              </a:rPr>
              <a:t>https://</a:t>
            </a:r>
            <a:r>
              <a:rPr lang="en-US" sz="1800" dirty="0" err="1">
                <a:solidFill>
                  <a:schemeClr val="tx1">
                    <a:lumMod val="75000"/>
                    <a:lumOff val="25000"/>
                  </a:schemeClr>
                </a:solidFill>
                <a:latin typeface="微软雅黑" pitchFamily="34" charset="-122"/>
                <a:ea typeface="微软雅黑" pitchFamily="34" charset="-122"/>
                <a:hlinkClick r:id="rId4"/>
              </a:rPr>
              <a:t>www.aiaa.org</a:t>
            </a:r>
            <a:r>
              <a:rPr lang="en-US" sz="1800" dirty="0">
                <a:solidFill>
                  <a:schemeClr val="tx1">
                    <a:lumMod val="75000"/>
                    <a:lumOff val="25000"/>
                  </a:schemeClr>
                </a:solidFill>
                <a:latin typeface="微软雅黑" pitchFamily="34" charset="-122"/>
                <a:ea typeface="微软雅黑" pitchFamily="34" charset="-122"/>
                <a:hlinkClick r:id="rId4"/>
              </a:rPr>
              <a:t>/</a:t>
            </a:r>
            <a:r>
              <a:rPr lang="en-US" sz="1800" dirty="0">
                <a:solidFill>
                  <a:schemeClr val="tx1">
                    <a:lumMod val="75000"/>
                    <a:lumOff val="25000"/>
                  </a:schemeClr>
                </a:solidFill>
                <a:latin typeface="微软雅黑" pitchFamily="34" charset="-122"/>
                <a:ea typeface="微软雅黑" pitchFamily="34" charset="-122"/>
              </a:rPr>
              <a:t> </a:t>
            </a:r>
            <a:endParaRPr lang="zh-CN" altLang="en-US" sz="1800" dirty="0">
              <a:solidFill>
                <a:schemeClr val="tx1">
                  <a:lumMod val="75000"/>
                  <a:lumOff val="25000"/>
                </a:schemeClr>
              </a:solidFill>
              <a:latin typeface="微软雅黑" pitchFamily="34" charset="-122"/>
              <a:ea typeface="微软雅黑" pitchFamily="34" charset="-122"/>
            </a:endParaRPr>
          </a:p>
        </p:txBody>
      </p:sp>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6</a:t>
            </a:fld>
            <a:endParaRPr lang="en-US"/>
          </a:p>
        </p:txBody>
      </p:sp>
      <p:sp>
        <p:nvSpPr>
          <p:cNvPr id="10" name="圆角矩形 9"/>
          <p:cNvSpPr/>
          <p:nvPr/>
        </p:nvSpPr>
        <p:spPr>
          <a:xfrm>
            <a:off x="4167174" y="4071942"/>
            <a:ext cx="1285884" cy="714380"/>
          </a:xfrm>
          <a:prstGeom prst="roundRect">
            <a:avLst>
              <a:gd name="adj" fmla="val 19646"/>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线形标注 2(无边框) 10"/>
          <p:cNvSpPr/>
          <p:nvPr/>
        </p:nvSpPr>
        <p:spPr>
          <a:xfrm>
            <a:off x="1809720" y="3429000"/>
            <a:ext cx="1571636" cy="1285884"/>
          </a:xfrm>
          <a:prstGeom prst="callout2">
            <a:avLst>
              <a:gd name="adj1" fmla="val 18750"/>
              <a:gd name="adj2" fmla="val 102401"/>
              <a:gd name="adj3" fmla="val 18750"/>
              <a:gd name="adj4" fmla="val 118624"/>
              <a:gd name="adj5" fmla="val 70200"/>
              <a:gd name="adj6" fmla="val 14991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en-US" altLang="zh-CN" dirty="0">
                <a:solidFill>
                  <a:prstClr val="black"/>
                </a:solidFill>
                <a:latin typeface="微软雅黑" pitchFamily="34" charset="-122"/>
                <a:ea typeface="微软雅黑" pitchFamily="34" charset="-122"/>
              </a:rPr>
              <a:t>AIAA</a:t>
            </a:r>
            <a:r>
              <a:rPr lang="zh-CN" altLang="en-US" dirty="0">
                <a:solidFill>
                  <a:prstClr val="black"/>
                </a:solidFill>
                <a:latin typeface="微软雅黑" pitchFamily="34" charset="-122"/>
                <a:ea typeface="微软雅黑" pitchFamily="34" charset="-122"/>
              </a:rPr>
              <a:t>主页的</a:t>
            </a:r>
            <a:r>
              <a:rPr lang="en-US" altLang="zh-CN" dirty="0">
                <a:solidFill>
                  <a:prstClr val="black"/>
                </a:solidFill>
                <a:latin typeface="微软雅黑" pitchFamily="34" charset="-122"/>
                <a:ea typeface="微软雅黑" pitchFamily="34" charset="-122"/>
              </a:rPr>
              <a:t>ARC</a:t>
            </a:r>
            <a:r>
              <a:rPr lang="zh-CN" altLang="en-US" dirty="0">
                <a:solidFill>
                  <a:prstClr val="black"/>
                </a:solidFill>
                <a:latin typeface="微软雅黑" pitchFamily="34" charset="-122"/>
                <a:ea typeface="微软雅黑" pitchFamily="34" charset="-122"/>
              </a:rPr>
              <a:t>平台链接</a:t>
            </a:r>
          </a:p>
        </p:txBody>
      </p:sp>
      <p:sp>
        <p:nvSpPr>
          <p:cNvPr id="12" name="Rectangle 4"/>
          <p:cNvSpPr>
            <a:spLocks noChangeArrowheads="1"/>
          </p:cNvSpPr>
          <p:nvPr/>
        </p:nvSpPr>
        <p:spPr bwMode="auto">
          <a:xfrm>
            <a:off x="1696782" y="674035"/>
            <a:ext cx="1871563"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进入方式</a:t>
            </a:r>
          </a:p>
        </p:txBody>
      </p:sp>
      <p:pic>
        <p:nvPicPr>
          <p:cNvPr id="6" name="Picture 9">
            <a:extLst>
              <a:ext uri="{FF2B5EF4-FFF2-40B4-BE49-F238E27FC236}">
                <a16:creationId xmlns:a16="http://schemas.microsoft.com/office/drawing/2014/main" id="{A84DB301-3E40-3D94-3D60-638F792278E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2" name="Rectangle 6">
            <a:extLst>
              <a:ext uri="{FF2B5EF4-FFF2-40B4-BE49-F238E27FC236}">
                <a16:creationId xmlns:a16="http://schemas.microsoft.com/office/drawing/2014/main" id="{02478C92-30D2-F5EC-75F7-D2F2E4EA1435}"/>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9" name="图片 8">
            <a:extLst>
              <a:ext uri="{FF2B5EF4-FFF2-40B4-BE49-F238E27FC236}">
                <a16:creationId xmlns:a16="http://schemas.microsoft.com/office/drawing/2014/main" id="{B11AC644-2571-489D-E91F-70047C6013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7</a:t>
            </a:fld>
            <a:endParaRPr lang="en-US"/>
          </a:p>
        </p:txBody>
      </p:sp>
      <p:sp>
        <p:nvSpPr>
          <p:cNvPr id="14" name="Rectangle 4"/>
          <p:cNvSpPr>
            <a:spLocks noChangeArrowheads="1"/>
          </p:cNvSpPr>
          <p:nvPr/>
        </p:nvSpPr>
        <p:spPr bwMode="auto">
          <a:xfrm>
            <a:off x="1966235" y="653228"/>
            <a:ext cx="2952328" cy="633413"/>
          </a:xfrm>
          <a:prstGeom prst="rect">
            <a:avLst/>
          </a:prstGeom>
          <a:noFill/>
          <a:ln w="9525">
            <a:noFill/>
            <a:miter lim="800000"/>
            <a:headEnd/>
            <a:tailEnd/>
          </a:ln>
        </p:spPr>
        <p:txBody>
          <a:bodyPr/>
          <a:lstStyle/>
          <a:p>
            <a:r>
              <a:rPr lang="en-US" altLang="zh-CN" sz="3200" b="1" dirty="0">
                <a:solidFill>
                  <a:schemeClr val="tx1">
                    <a:lumMod val="65000"/>
                    <a:lumOff val="35000"/>
                  </a:schemeClr>
                </a:solidFill>
                <a:latin typeface="微软雅黑" pitchFamily="34" charset="-122"/>
                <a:ea typeface="微软雅黑" pitchFamily="34" charset="-122"/>
                <a:cs typeface="Times New Roman" pitchFamily="18" charset="0"/>
              </a:rPr>
              <a:t>ARC </a:t>
            </a:r>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平台主页</a:t>
            </a:r>
          </a:p>
        </p:txBody>
      </p:sp>
      <p:pic>
        <p:nvPicPr>
          <p:cNvPr id="9" name="图片 8" descr="图形用户界面, 网站&#10;&#10;描述已自动生成">
            <a:extLst>
              <a:ext uri="{FF2B5EF4-FFF2-40B4-BE49-F238E27FC236}">
                <a16:creationId xmlns:a16="http://schemas.microsoft.com/office/drawing/2014/main" id="{6C928B6A-9D67-6C10-0371-33CF53FB5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919" y="1973031"/>
            <a:ext cx="9381881" cy="4254752"/>
          </a:xfrm>
          <a:prstGeom prst="rect">
            <a:avLst/>
          </a:prstGeom>
        </p:spPr>
      </p:pic>
      <p:sp>
        <p:nvSpPr>
          <p:cNvPr id="8" name="线形标注 2(无边框) 7"/>
          <p:cNvSpPr/>
          <p:nvPr/>
        </p:nvSpPr>
        <p:spPr>
          <a:xfrm>
            <a:off x="3525522" y="3847642"/>
            <a:ext cx="2786082" cy="892007"/>
          </a:xfrm>
          <a:prstGeom prst="callout2">
            <a:avLst>
              <a:gd name="adj1" fmla="val -2944"/>
              <a:gd name="adj2" fmla="val 47433"/>
              <a:gd name="adj3" fmla="val -19533"/>
              <a:gd name="adj4" fmla="val 47260"/>
              <a:gd name="adj5" fmla="val -82860"/>
              <a:gd name="adj6" fmla="val 4697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en-US" altLang="zh-CN" dirty="0">
                <a:solidFill>
                  <a:prstClr val="black"/>
                </a:solidFill>
                <a:latin typeface="微软雅黑" pitchFamily="34" charset="-122"/>
                <a:ea typeface="微软雅黑" pitchFamily="34" charset="-122"/>
              </a:rPr>
              <a:t>ARC</a:t>
            </a:r>
            <a:r>
              <a:rPr lang="zh-CN" altLang="en-US" dirty="0">
                <a:solidFill>
                  <a:prstClr val="black"/>
                </a:solidFill>
                <a:latin typeface="微软雅黑" pitchFamily="34" charset="-122"/>
                <a:ea typeface="微软雅黑" pitchFamily="34" charset="-122"/>
              </a:rPr>
              <a:t>平台主页，导航条，选择所需资源类型</a:t>
            </a:r>
          </a:p>
        </p:txBody>
      </p:sp>
      <p:sp>
        <p:nvSpPr>
          <p:cNvPr id="11" name="线形标注 2(无边框) 10"/>
          <p:cNvSpPr/>
          <p:nvPr/>
        </p:nvSpPr>
        <p:spPr>
          <a:xfrm>
            <a:off x="6367450" y="1233664"/>
            <a:ext cx="1785950" cy="1071570"/>
          </a:xfrm>
          <a:prstGeom prst="callout2">
            <a:avLst>
              <a:gd name="adj1" fmla="val 33030"/>
              <a:gd name="adj2" fmla="val -1769"/>
              <a:gd name="adj3" fmla="val 33030"/>
              <a:gd name="adj4" fmla="val -14671"/>
              <a:gd name="adj5" fmla="val 106379"/>
              <a:gd name="adj6" fmla="val -4743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检索区，始终位于页面正上方</a:t>
            </a:r>
          </a:p>
        </p:txBody>
      </p:sp>
      <p:sp>
        <p:nvSpPr>
          <p:cNvPr id="10" name="圆角矩形 9"/>
          <p:cNvSpPr/>
          <p:nvPr/>
        </p:nvSpPr>
        <p:spPr>
          <a:xfrm>
            <a:off x="2412298" y="2369519"/>
            <a:ext cx="8501122"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7" name="圆角矩形 6"/>
          <p:cNvSpPr/>
          <p:nvPr/>
        </p:nvSpPr>
        <p:spPr>
          <a:xfrm>
            <a:off x="2412298" y="2736720"/>
            <a:ext cx="6198302"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pic>
        <p:nvPicPr>
          <p:cNvPr id="13" name="Picture 9">
            <a:extLst>
              <a:ext uri="{FF2B5EF4-FFF2-40B4-BE49-F238E27FC236}">
                <a16:creationId xmlns:a16="http://schemas.microsoft.com/office/drawing/2014/main" id="{FE015092-D41E-6C40-3E74-0222F8FACB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2" name="Rectangle 6">
            <a:extLst>
              <a:ext uri="{FF2B5EF4-FFF2-40B4-BE49-F238E27FC236}">
                <a16:creationId xmlns:a16="http://schemas.microsoft.com/office/drawing/2014/main" id="{16E24950-E57B-4483-1BF8-29EBE6027D72}"/>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12" name="图片 11">
            <a:extLst>
              <a:ext uri="{FF2B5EF4-FFF2-40B4-BE49-F238E27FC236}">
                <a16:creationId xmlns:a16="http://schemas.microsoft.com/office/drawing/2014/main" id="{BE4B7E09-F441-3514-4216-8B8774AA8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500"/>
                                        <p:tgtEl>
                                          <p:spTgt spid="1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0"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8</a:t>
            </a:fld>
            <a:endParaRPr lang="en-US"/>
          </a:p>
        </p:txBody>
      </p:sp>
      <p:pic>
        <p:nvPicPr>
          <p:cNvPr id="90114" name="Picture 2"/>
          <p:cNvPicPr>
            <a:picLocks noChangeAspect="1" noChangeArrowheads="1"/>
          </p:cNvPicPr>
          <p:nvPr/>
        </p:nvPicPr>
        <p:blipFill>
          <a:blip r:embed="rId2"/>
          <a:stretch>
            <a:fillRect/>
          </a:stretch>
        </p:blipFill>
        <p:spPr bwMode="auto">
          <a:xfrm>
            <a:off x="2708456" y="1928802"/>
            <a:ext cx="6888006" cy="4357718"/>
          </a:xfrm>
          <a:prstGeom prst="rect">
            <a:avLst/>
          </a:prstGeom>
          <a:noFill/>
          <a:ln w="9525">
            <a:solidFill>
              <a:schemeClr val="bg1">
                <a:lumMod val="65000"/>
              </a:schemeClr>
            </a:solidFill>
            <a:miter lim="800000"/>
            <a:headEnd/>
            <a:tailEnd/>
          </a:ln>
          <a:effectLst/>
        </p:spPr>
      </p:pic>
      <p:sp>
        <p:nvSpPr>
          <p:cNvPr id="10" name="圆角矩形 9"/>
          <p:cNvSpPr/>
          <p:nvPr/>
        </p:nvSpPr>
        <p:spPr>
          <a:xfrm>
            <a:off x="2595538" y="1928802"/>
            <a:ext cx="2428892" cy="285752"/>
          </a:xfrm>
          <a:prstGeom prst="roundRect">
            <a:avLst>
              <a:gd name="adj" fmla="val 50000"/>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线形标注 2(无边框) 10"/>
          <p:cNvSpPr/>
          <p:nvPr/>
        </p:nvSpPr>
        <p:spPr>
          <a:xfrm>
            <a:off x="5738810" y="1428736"/>
            <a:ext cx="1785950" cy="571504"/>
          </a:xfrm>
          <a:prstGeom prst="callout2">
            <a:avLst>
              <a:gd name="adj1" fmla="val 50000"/>
              <a:gd name="adj2" fmla="val -1769"/>
              <a:gd name="adj3" fmla="val 106461"/>
              <a:gd name="adj4" fmla="val -16999"/>
              <a:gd name="adj5" fmla="val 108080"/>
              <a:gd name="adj6" fmla="val -3813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最新文章、图书</a:t>
            </a:r>
          </a:p>
        </p:txBody>
      </p:sp>
      <p:sp>
        <p:nvSpPr>
          <p:cNvPr id="14" name="Rectangle 4"/>
          <p:cNvSpPr>
            <a:spLocks noChangeArrowheads="1"/>
          </p:cNvSpPr>
          <p:nvPr/>
        </p:nvSpPr>
        <p:spPr bwMode="auto">
          <a:xfrm>
            <a:off x="1940911" y="528768"/>
            <a:ext cx="2952328" cy="633413"/>
          </a:xfrm>
          <a:prstGeom prst="rect">
            <a:avLst/>
          </a:prstGeom>
          <a:noFill/>
          <a:ln w="9525">
            <a:noFill/>
            <a:miter lim="800000"/>
            <a:headEnd/>
            <a:tailEnd/>
          </a:ln>
        </p:spPr>
        <p:txBody>
          <a:bodyPr/>
          <a:lstStyle/>
          <a:p>
            <a:r>
              <a:rPr lang="en-US" altLang="zh-CN" sz="3200" b="1" dirty="0">
                <a:solidFill>
                  <a:schemeClr val="tx1">
                    <a:lumMod val="65000"/>
                    <a:lumOff val="35000"/>
                  </a:schemeClr>
                </a:solidFill>
                <a:latin typeface="微软雅黑" pitchFamily="34" charset="-122"/>
                <a:ea typeface="微软雅黑" pitchFamily="34" charset="-122"/>
                <a:cs typeface="Times New Roman" pitchFamily="18" charset="0"/>
              </a:rPr>
              <a:t>ARC </a:t>
            </a:r>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平台主页</a:t>
            </a:r>
          </a:p>
        </p:txBody>
      </p:sp>
      <p:pic>
        <p:nvPicPr>
          <p:cNvPr id="6" name="Picture 9">
            <a:extLst>
              <a:ext uri="{FF2B5EF4-FFF2-40B4-BE49-F238E27FC236}">
                <a16:creationId xmlns:a16="http://schemas.microsoft.com/office/drawing/2014/main" id="{11CAC33F-1105-F366-546F-2F7A2FEDCE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2" name="Rectangle 6">
            <a:extLst>
              <a:ext uri="{FF2B5EF4-FFF2-40B4-BE49-F238E27FC236}">
                <a16:creationId xmlns:a16="http://schemas.microsoft.com/office/drawing/2014/main" id="{67C008E8-53D1-53E4-E0A7-0684FBEDF00F}"/>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8" name="图片 7">
            <a:extLst>
              <a:ext uri="{FF2B5EF4-FFF2-40B4-BE49-F238E27FC236}">
                <a16:creationId xmlns:a16="http://schemas.microsoft.com/office/drawing/2014/main" id="{517AD8E0-CFBC-99C0-5925-B36A9FF65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t>Accucoms International B.V.</a:t>
            </a:r>
            <a:endParaRPr lang="zh-CN" altLang="en-US" dirty="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9</a:t>
            </a:fld>
            <a:endParaRPr lang="en-US"/>
          </a:p>
        </p:txBody>
      </p:sp>
      <p:pic>
        <p:nvPicPr>
          <p:cNvPr id="2051" name="Picture 3"/>
          <p:cNvPicPr>
            <a:picLocks noChangeAspect="1" noChangeArrowheads="1"/>
          </p:cNvPicPr>
          <p:nvPr/>
        </p:nvPicPr>
        <p:blipFill>
          <a:blip r:embed="rId2"/>
          <a:stretch>
            <a:fillRect/>
          </a:stretch>
        </p:blipFill>
        <p:spPr bwMode="auto">
          <a:xfrm>
            <a:off x="1881158" y="3133866"/>
            <a:ext cx="8152336" cy="285137"/>
          </a:xfrm>
          <a:prstGeom prst="rect">
            <a:avLst/>
          </a:prstGeom>
          <a:noFill/>
          <a:ln w="9525">
            <a:solidFill>
              <a:schemeClr val="bg1">
                <a:lumMod val="75000"/>
              </a:schemeClr>
            </a:solidFill>
            <a:miter lim="800000"/>
            <a:headEnd/>
            <a:tailEnd/>
          </a:ln>
          <a:effectLst>
            <a:outerShdw blurRad="50800" dist="38100" dir="5400000" algn="t" rotWithShape="0">
              <a:prstClr val="black">
                <a:alpha val="40000"/>
              </a:prstClr>
            </a:outerShdw>
          </a:effectLst>
        </p:spPr>
      </p:pic>
      <p:sp>
        <p:nvSpPr>
          <p:cNvPr id="8" name="线形标注 2(无边框) 7"/>
          <p:cNvSpPr/>
          <p:nvPr/>
        </p:nvSpPr>
        <p:spPr>
          <a:xfrm>
            <a:off x="2024034" y="4562318"/>
            <a:ext cx="2714644" cy="1500198"/>
          </a:xfrm>
          <a:prstGeom prst="callout2">
            <a:avLst>
              <a:gd name="adj1" fmla="val 46455"/>
              <a:gd name="adj2" fmla="val 102726"/>
              <a:gd name="adj3" fmla="val 45532"/>
              <a:gd name="adj4" fmla="val 118113"/>
              <a:gd name="adj5" fmla="val -62938"/>
              <a:gd name="adj6" fmla="val 13348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可根据单词、短语、</a:t>
            </a:r>
            <a:r>
              <a:rPr lang="en-US" altLang="zh-CN" dirty="0">
                <a:solidFill>
                  <a:prstClr val="black"/>
                </a:solidFill>
                <a:latin typeface="微软雅黑" pitchFamily="34" charset="-122"/>
                <a:ea typeface="微软雅黑" pitchFamily="34" charset="-122"/>
              </a:rPr>
              <a:t>DOI/ISBN</a:t>
            </a:r>
            <a:r>
              <a:rPr lang="zh-CN" altLang="en-US" dirty="0">
                <a:solidFill>
                  <a:prstClr val="black"/>
                </a:solidFill>
                <a:latin typeface="微软雅黑" pitchFamily="34" charset="-122"/>
                <a:ea typeface="微软雅黑" pitchFamily="34" charset="-122"/>
              </a:rPr>
              <a:t>号、关键词、作者等进行简单搜索</a:t>
            </a:r>
          </a:p>
        </p:txBody>
      </p:sp>
      <p:sp>
        <p:nvSpPr>
          <p:cNvPr id="10" name="圆角矩形 9"/>
          <p:cNvSpPr/>
          <p:nvPr/>
        </p:nvSpPr>
        <p:spPr>
          <a:xfrm>
            <a:off x="3309918" y="3000372"/>
            <a:ext cx="3929090" cy="57150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圆角矩形 10"/>
          <p:cNvSpPr/>
          <p:nvPr/>
        </p:nvSpPr>
        <p:spPr>
          <a:xfrm>
            <a:off x="8882082" y="2857496"/>
            <a:ext cx="1214446" cy="7858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2" name="线形标注 2(无边框) 11"/>
          <p:cNvSpPr/>
          <p:nvPr/>
        </p:nvSpPr>
        <p:spPr>
          <a:xfrm>
            <a:off x="6960096" y="4857760"/>
            <a:ext cx="1779110" cy="928694"/>
          </a:xfrm>
          <a:prstGeom prst="callout2">
            <a:avLst>
              <a:gd name="adj1" fmla="val 47096"/>
              <a:gd name="adj2" fmla="val 101436"/>
              <a:gd name="adj3" fmla="val 44111"/>
              <a:gd name="adj4" fmla="val 126511"/>
              <a:gd name="adj5" fmla="val -129469"/>
              <a:gd name="adj6" fmla="val 140204"/>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a:solidFill>
                  <a:prstClr val="black"/>
                </a:solidFill>
                <a:latin typeface="微软雅黑" pitchFamily="34" charset="-122"/>
                <a:ea typeface="微软雅黑" pitchFamily="34" charset="-122"/>
              </a:rPr>
              <a:t>如需精确搜索</a:t>
            </a:r>
            <a:endParaRPr lang="en-US" altLang="zh-CN" dirty="0">
              <a:solidFill>
                <a:prstClr val="black"/>
              </a:solidFill>
              <a:latin typeface="微软雅黑" pitchFamily="34" charset="-122"/>
              <a:ea typeface="微软雅黑" pitchFamily="34" charset="-122"/>
            </a:endParaRPr>
          </a:p>
          <a:p>
            <a:pPr marL="0" lvl="1" algn="just">
              <a:lnSpc>
                <a:spcPct val="150000"/>
              </a:lnSpc>
              <a:defRPr/>
            </a:pPr>
            <a:r>
              <a:rPr lang="zh-CN" altLang="en-US" dirty="0">
                <a:solidFill>
                  <a:prstClr val="black"/>
                </a:solidFill>
                <a:latin typeface="微软雅黑" pitchFamily="34" charset="-122"/>
                <a:ea typeface="微软雅黑" pitchFamily="34" charset="-122"/>
              </a:rPr>
              <a:t>点击此处</a:t>
            </a:r>
          </a:p>
        </p:txBody>
      </p:sp>
      <p:sp>
        <p:nvSpPr>
          <p:cNvPr id="14" name="Rectangle 4"/>
          <p:cNvSpPr>
            <a:spLocks noChangeArrowheads="1"/>
          </p:cNvSpPr>
          <p:nvPr/>
        </p:nvSpPr>
        <p:spPr bwMode="auto">
          <a:xfrm>
            <a:off x="1919536" y="1340769"/>
            <a:ext cx="2952328" cy="633413"/>
          </a:xfrm>
          <a:prstGeom prst="rect">
            <a:avLst/>
          </a:prstGeom>
          <a:noFill/>
          <a:ln w="9525">
            <a:noFill/>
            <a:miter lim="800000"/>
            <a:headEnd/>
            <a:tailEnd/>
          </a:ln>
        </p:spPr>
        <p:txBody>
          <a:bodyPr/>
          <a:lstStyle/>
          <a:p>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快速检索</a:t>
            </a:r>
          </a:p>
        </p:txBody>
      </p:sp>
      <p:pic>
        <p:nvPicPr>
          <p:cNvPr id="6" name="Picture 9">
            <a:extLst>
              <a:ext uri="{FF2B5EF4-FFF2-40B4-BE49-F238E27FC236}">
                <a16:creationId xmlns:a16="http://schemas.microsoft.com/office/drawing/2014/main" id="{07E50225-4035-A41A-E279-7E474F1E3D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32527" y="256712"/>
            <a:ext cx="747750" cy="734030"/>
          </a:xfrm>
          <a:prstGeom prst="rect">
            <a:avLst/>
          </a:prstGeom>
        </p:spPr>
      </p:pic>
      <p:sp>
        <p:nvSpPr>
          <p:cNvPr id="2" name="Rectangle 6">
            <a:extLst>
              <a:ext uri="{FF2B5EF4-FFF2-40B4-BE49-F238E27FC236}">
                <a16:creationId xmlns:a16="http://schemas.microsoft.com/office/drawing/2014/main" id="{3DB0B533-52A9-C1C4-41B4-EA590426A859}"/>
              </a:ext>
            </a:extLst>
          </p:cNvPr>
          <p:cNvSpPr/>
          <p:nvPr/>
        </p:nvSpPr>
        <p:spPr>
          <a:xfrm>
            <a:off x="0" y="0"/>
            <a:ext cx="122652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highlight>
                <a:srgbClr val="000080"/>
              </a:highlight>
              <a:uLnTx/>
              <a:uFillTx/>
              <a:latin typeface="Calibri" panose="020F0502020204030204"/>
              <a:ea typeface="+mn-ea"/>
              <a:cs typeface="+mn-cs"/>
            </a:endParaRPr>
          </a:p>
        </p:txBody>
      </p:sp>
      <p:pic>
        <p:nvPicPr>
          <p:cNvPr id="9" name="图片 8">
            <a:extLst>
              <a:ext uri="{FF2B5EF4-FFF2-40B4-BE49-F238E27FC236}">
                <a16:creationId xmlns:a16="http://schemas.microsoft.com/office/drawing/2014/main" id="{F208148A-F1AF-84B9-E16B-1F74C31F9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1949" y="3188089"/>
            <a:ext cx="5590423" cy="6281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shop 2 - Touchpoints" id="{CE52381D-92CE-4D6E-891C-BFF2C753E12F}" vid="{3F7B7E25-8587-4964-9384-04A6704BC4C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E1CF746CF9C54E8E4FDBC87CB30960" ma:contentTypeVersion="15" ma:contentTypeDescription="Create a new document." ma:contentTypeScope="" ma:versionID="6e306d5924dda5bac24119ade45ef780">
  <xsd:schema xmlns:xsd="http://www.w3.org/2001/XMLSchema" xmlns:xs="http://www.w3.org/2001/XMLSchema" xmlns:p="http://schemas.microsoft.com/office/2006/metadata/properties" xmlns:ns3="d4fc317b-8d87-425b-bd42-6111e40d6198" xmlns:ns4="f7eba2eb-04ad-47b7-9384-28f5ed26c780" targetNamespace="http://schemas.microsoft.com/office/2006/metadata/properties" ma:root="true" ma:fieldsID="5d35297fac5dfd31edbaaeb9bf379f88" ns3:_="" ns4:_="">
    <xsd:import namespace="d4fc317b-8d87-425b-bd42-6111e40d6198"/>
    <xsd:import namespace="f7eba2eb-04ad-47b7-9384-28f5ed26c780"/>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c317b-8d87-425b-bd42-6111e40d61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7eba2eb-04ad-47b7-9384-28f5ed26c78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6C835-FE9D-4592-94A3-8BCE4AF676E2}">
  <ds:schemaRef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purl.org/dc/terms/"/>
    <ds:schemaRef ds:uri="http://schemas.microsoft.com/office/2006/metadata/properties"/>
    <ds:schemaRef ds:uri="f7eba2eb-04ad-47b7-9384-28f5ed26c780"/>
    <ds:schemaRef ds:uri="d4fc317b-8d87-425b-bd42-6111e40d6198"/>
    <ds:schemaRef ds:uri="http://purl.org/dc/dcmitype/"/>
  </ds:schemaRefs>
</ds:datastoreItem>
</file>

<file path=customXml/itemProps2.xml><?xml version="1.0" encoding="utf-8"?>
<ds:datastoreItem xmlns:ds="http://schemas.openxmlformats.org/officeDocument/2006/customXml" ds:itemID="{47A69237-8668-4346-BA53-8FEB8849D000}">
  <ds:schemaRefs>
    <ds:schemaRef ds:uri="d4fc317b-8d87-425b-bd42-6111e40d6198"/>
    <ds:schemaRef ds:uri="f7eba2eb-04ad-47b7-9384-28f5ed26c7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E836CF-287A-4E89-AB12-CDFDEE9A68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31234</TotalTime>
  <Words>788</Words>
  <Application>Microsoft Office PowerPoint</Application>
  <PresentationFormat>宽屏</PresentationFormat>
  <Paragraphs>104</Paragraphs>
  <Slides>17</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宋体</vt:lpstr>
      <vt:lpstr>微软雅黑</vt:lpstr>
      <vt:lpstr>Arial</vt:lpstr>
      <vt:lpstr>Calibri</vt:lpstr>
      <vt:lpstr>Calibri Light</vt:lpstr>
      <vt:lpstr>Wingdings</vt:lpstr>
      <vt:lpstr>Office 主题​​</vt:lpstr>
      <vt:lpstr>AIAA（美国航空航天学会）会议论文数据库 使用指南</vt:lpstr>
      <vt:lpstr>AIAA 美国航空航天学会 American Institute of Aeronautics and Astronautics</vt:lpstr>
      <vt:lpstr>AIAA 会议录总览</vt:lpstr>
      <vt:lpstr>PowerPoint 演示文稿</vt:lpstr>
      <vt:lpstr>ARC 平台简介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AIAA（美国航空航天学会）电子书数据库 使用指南</dc:title>
  <dc:creator>Ben Liang</dc:creator>
  <cp:lastModifiedBy>Ben Liang</cp:lastModifiedBy>
  <cp:revision>53</cp:revision>
  <cp:lastPrinted>2019-09-19T15:18:58Z</cp:lastPrinted>
  <dcterms:created xsi:type="dcterms:W3CDTF">2023-11-06T02:37:52Z</dcterms:created>
  <dcterms:modified xsi:type="dcterms:W3CDTF">2024-01-12T09:36:01Z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0x010100A2E1CF746CF9C54E8E4FDBC87CB30960</vt:lpwstr>
  </property>
</Properties>
</file>