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8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2021/4/16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2021/4/16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2021/4/16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2021/4/16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2021/4/16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2021/4/16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2021/4/16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2021/4/16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2021/4/16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2021/4/16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2021/4/16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2021/4/16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 descr="德古意特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4955"/>
            <a:ext cx="12192000" cy="641540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352165" y="859790"/>
            <a:ext cx="5487035" cy="645160"/>
          </a:xfrm>
          <a:prstGeom prst="rect">
            <a:avLst/>
          </a:prstGeom>
          <a:ln w="28575"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C000"/>
                </a:solidFill>
              </a:rPr>
              <a:t>通过图书馆找到订阅的德古意特资源，或者</a:t>
            </a:r>
          </a:p>
          <a:p>
            <a:r>
              <a:rPr lang="zh-CN" altLang="en-US">
                <a:solidFill>
                  <a:srgbClr val="FFC000"/>
                </a:solidFill>
              </a:rPr>
              <a:t>进入德古意特平台：http://www.degruyter.com/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 descr="C:\Users\Administrator\Desktop\德古意特2.jpg德古意特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4290" y="274955"/>
            <a:ext cx="12123420" cy="641540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9351010" y="2166620"/>
            <a:ext cx="509905" cy="576580"/>
          </a:xfrm>
          <a:prstGeom prst="rect">
            <a:avLst/>
          </a:prstGeom>
          <a:noFill/>
          <a:ln w="28575" cmpd="sng">
            <a:solidFill>
              <a:srgbClr val="FFC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txBody>
          <a:bodyPr wrap="square" rtlCol="0">
            <a:noAutofit/>
          </a:bodyPr>
          <a:lstStyle/>
          <a:p>
            <a:endParaRPr lang="zh-CN" altLang="en-US"/>
          </a:p>
        </p:txBody>
      </p:sp>
      <p:cxnSp>
        <p:nvCxnSpPr>
          <p:cNvPr id="7" name="直接箭头连接符 6"/>
          <p:cNvCxnSpPr/>
          <p:nvPr/>
        </p:nvCxnSpPr>
        <p:spPr>
          <a:xfrm flipH="1" flipV="1">
            <a:off x="9775825" y="2805430"/>
            <a:ext cx="504190" cy="447040"/>
          </a:xfrm>
          <a:prstGeom prst="straightConnector1">
            <a:avLst/>
          </a:prstGeom>
          <a:ln w="28575">
            <a:solidFill>
              <a:srgbClr val="FFC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9253220" y="3244850"/>
            <a:ext cx="2263775" cy="368300"/>
          </a:xfrm>
          <a:prstGeom prst="rect">
            <a:avLst/>
          </a:prstGeom>
          <a:ln w="28575"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C000"/>
                </a:solidFill>
              </a:rPr>
              <a:t>输入检索词点击检索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545080" y="2166620"/>
            <a:ext cx="852170" cy="576580"/>
          </a:xfrm>
          <a:prstGeom prst="rect">
            <a:avLst/>
          </a:prstGeom>
          <a:noFill/>
          <a:ln w="28575" cmpd="sng">
            <a:solidFill>
              <a:srgbClr val="FFC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txBody>
          <a:bodyPr wrap="square" rtlCol="0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 descr="C:\Users\Administrator\Desktop\德古意特3.jpg德古意特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3815" y="274955"/>
            <a:ext cx="12104370" cy="6415405"/>
          </a:xfrm>
          <a:prstGeom prst="rect">
            <a:avLst/>
          </a:prstGeom>
        </p:spPr>
      </p:pic>
      <p:cxnSp>
        <p:nvCxnSpPr>
          <p:cNvPr id="7" name="直接箭头连接符 6"/>
          <p:cNvCxnSpPr>
            <a:endCxn id="9" idx="3"/>
          </p:cNvCxnSpPr>
          <p:nvPr/>
        </p:nvCxnSpPr>
        <p:spPr>
          <a:xfrm flipH="1" flipV="1">
            <a:off x="1524000" y="2312670"/>
            <a:ext cx="529590" cy="438150"/>
          </a:xfrm>
          <a:prstGeom prst="straightConnector1">
            <a:avLst/>
          </a:prstGeom>
          <a:ln w="28575">
            <a:solidFill>
              <a:srgbClr val="FFC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1321435" y="2743200"/>
            <a:ext cx="1939925" cy="1198880"/>
          </a:xfrm>
          <a:prstGeom prst="rect">
            <a:avLst/>
          </a:prstGeom>
          <a:ln w="28575"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FC000"/>
                </a:solidFill>
              </a:rPr>
              <a:t>点击</a:t>
            </a:r>
            <a:r>
              <a:rPr lang="en-US" altLang="zh-CN" dirty="0">
                <a:solidFill>
                  <a:srgbClr val="FFC000"/>
                </a:solidFill>
              </a:rPr>
              <a:t>“All accessible content”</a:t>
            </a:r>
            <a:r>
              <a:rPr lang="zh-CN" altLang="en-US" dirty="0">
                <a:solidFill>
                  <a:srgbClr val="FFC000"/>
                </a:solidFill>
              </a:rPr>
              <a:t>查看本机构订阅的所有资源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86690" y="2223770"/>
            <a:ext cx="1337310" cy="177800"/>
          </a:xfrm>
          <a:prstGeom prst="rect">
            <a:avLst/>
          </a:prstGeom>
          <a:noFill/>
          <a:ln w="28575" cmpd="sng">
            <a:solidFill>
              <a:srgbClr val="FFC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txBody>
          <a:bodyPr wrap="square" rtlCol="0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185F94-A70D-472F-A75A-EAA951A96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1109E49-2D8B-4BC5-8695-FC282BBB0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1815DD04-0EC9-4253-B28A-23128A1B89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25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44</Words>
  <Application>Microsoft Office PowerPoint</Application>
  <PresentationFormat>宽屏</PresentationFormat>
  <Paragraphs>4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Ocean Zhou</cp:lastModifiedBy>
  <cp:revision>4</cp:revision>
  <dcterms:created xsi:type="dcterms:W3CDTF">2021-04-16T10:08:00Z</dcterms:created>
  <dcterms:modified xsi:type="dcterms:W3CDTF">2021-04-16T12:56:15Z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D471D255ECE346D29122ADA1EA26F9AF</vt:lpwstr>
  </property>
  <property fmtid="{D5CDD505-2E9C-101B-9397-08002B2CF9AE}" pid="3" name="KSOProductBuildVer">
    <vt:lpwstr>2052-11.1.0.10463</vt:lpwstr>
  </property>
</Properties>
</file>